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83" r:id="rId2"/>
    <p:sldMasterId id="2147483695" r:id="rId3"/>
    <p:sldMasterId id="2147483707" r:id="rId4"/>
  </p:sldMasterIdLst>
  <p:notesMasterIdLst>
    <p:notesMasterId r:id="rId92"/>
  </p:notesMasterIdLst>
  <p:sldIdLst>
    <p:sldId id="259" r:id="rId5"/>
    <p:sldId id="604" r:id="rId6"/>
    <p:sldId id="322" r:id="rId7"/>
    <p:sldId id="334" r:id="rId8"/>
    <p:sldId id="525" r:id="rId9"/>
    <p:sldId id="651" r:id="rId10"/>
    <p:sldId id="553" r:id="rId11"/>
    <p:sldId id="652" r:id="rId12"/>
    <p:sldId id="468" r:id="rId13"/>
    <p:sldId id="463" r:id="rId14"/>
    <p:sldId id="479" r:id="rId15"/>
    <p:sldId id="546" r:id="rId16"/>
    <p:sldId id="485" r:id="rId17"/>
    <p:sldId id="538" r:id="rId18"/>
    <p:sldId id="655" r:id="rId19"/>
    <p:sldId id="256" r:id="rId20"/>
    <p:sldId id="638" r:id="rId21"/>
    <p:sldId id="266" r:id="rId22"/>
    <p:sldId id="271" r:id="rId23"/>
    <p:sldId id="649" r:id="rId24"/>
    <p:sldId id="260" r:id="rId25"/>
    <p:sldId id="644" r:id="rId26"/>
    <p:sldId id="645" r:id="rId27"/>
    <p:sldId id="646" r:id="rId28"/>
    <p:sldId id="656" r:id="rId29"/>
    <p:sldId id="658" r:id="rId30"/>
    <p:sldId id="648" r:id="rId31"/>
    <p:sldId id="654" r:id="rId32"/>
    <p:sldId id="615" r:id="rId33"/>
    <p:sldId id="617" r:id="rId34"/>
    <p:sldId id="653" r:id="rId35"/>
    <p:sldId id="265" r:id="rId36"/>
    <p:sldId id="258" r:id="rId37"/>
    <p:sldId id="621" r:id="rId38"/>
    <p:sldId id="504" r:id="rId39"/>
    <p:sldId id="262" r:id="rId40"/>
    <p:sldId id="268" r:id="rId41"/>
    <p:sldId id="286" r:id="rId42"/>
    <p:sldId id="292" r:id="rId43"/>
    <p:sldId id="583" r:id="rId44"/>
    <p:sldId id="634" r:id="rId45"/>
    <p:sldId id="664" r:id="rId46"/>
    <p:sldId id="659" r:id="rId47"/>
    <p:sldId id="613" r:id="rId48"/>
    <p:sldId id="589" r:id="rId49"/>
    <p:sldId id="590" r:id="rId50"/>
    <p:sldId id="591" r:id="rId51"/>
    <p:sldId id="592" r:id="rId52"/>
    <p:sldId id="595" r:id="rId53"/>
    <p:sldId id="316" r:id="rId54"/>
    <p:sldId id="470" r:id="rId55"/>
    <p:sldId id="385" r:id="rId56"/>
    <p:sldId id="397" r:id="rId57"/>
    <p:sldId id="530" r:id="rId58"/>
    <p:sldId id="534" r:id="rId59"/>
    <p:sldId id="603" r:id="rId60"/>
    <p:sldId id="635" r:id="rId61"/>
    <p:sldId id="527" r:id="rId62"/>
    <p:sldId id="606" r:id="rId63"/>
    <p:sldId id="609" r:id="rId64"/>
    <p:sldId id="622" r:id="rId65"/>
    <p:sldId id="623" r:id="rId66"/>
    <p:sldId id="631" r:id="rId67"/>
    <p:sldId id="536" r:id="rId68"/>
    <p:sldId id="427" r:id="rId69"/>
    <p:sldId id="473" r:id="rId70"/>
    <p:sldId id="433" r:id="rId71"/>
    <p:sldId id="518" r:id="rId72"/>
    <p:sldId id="564" r:id="rId73"/>
    <p:sldId id="451" r:id="rId74"/>
    <p:sldId id="633" r:id="rId75"/>
    <p:sldId id="628" r:id="rId76"/>
    <p:sldId id="624" r:id="rId77"/>
    <p:sldId id="626" r:id="rId78"/>
    <p:sldId id="650" r:id="rId79"/>
    <p:sldId id="601" r:id="rId80"/>
    <p:sldId id="610" r:id="rId81"/>
    <p:sldId id="665" r:id="rId82"/>
    <p:sldId id="637" r:id="rId83"/>
    <p:sldId id="466" r:id="rId84"/>
    <p:sldId id="555" r:id="rId85"/>
    <p:sldId id="557" r:id="rId86"/>
    <p:sldId id="558" r:id="rId87"/>
    <p:sldId id="560" r:id="rId88"/>
    <p:sldId id="562" r:id="rId89"/>
    <p:sldId id="477" r:id="rId90"/>
    <p:sldId id="475" r:id="rId91"/>
  </p:sldIdLst>
  <p:sldSz cx="12192000" cy="6858000"/>
  <p:notesSz cx="6858000" cy="9144000"/>
  <p:custDataLst>
    <p:tags r:id="rId9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E468"/>
    <a:srgbClr val="30DA30"/>
    <a:srgbClr val="009900"/>
    <a:srgbClr val="FFFFFF"/>
    <a:srgbClr val="00CCFF"/>
    <a:srgbClr val="51F200"/>
    <a:srgbClr val="C5E0B4"/>
    <a:srgbClr val="00FF00"/>
    <a:srgbClr val="82DB82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FB19C5-8D58-4E02-A305-5793B1384B52}" v="15" dt="2023-11-04T06:07:14.631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/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/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/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tags" Target="tags/tag1.xml"/><Relationship Id="rId9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</a:t>
            </a:r>
            <a:r>
              <a:rPr lang="en-US" baseline="0"/>
              <a:t> vs </a:t>
            </a:r>
            <a:r>
              <a:rPr lang="en-US" baseline="0" err="1"/>
              <a:t>pwm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flat" cmpd="dbl" algn="ctr">
              <a:noFill/>
              <a:miter lim="800000"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0ms</c:v>
                </c:pt>
                <c:pt idx="1">
                  <c:v>300ms</c:v>
                </c:pt>
                <c:pt idx="2">
                  <c:v>600ms</c:v>
                </c:pt>
                <c:pt idx="3">
                  <c:v>900ms</c:v>
                </c:pt>
                <c:pt idx="4">
                  <c:v>1200ms</c:v>
                </c:pt>
                <c:pt idx="5">
                  <c:v>1500ms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 formatCode="General">
                  <c:v>255</c:v>
                </c:pt>
                <c:pt idx="1">
                  <c:v>255</c:v>
                </c:pt>
                <c:pt idx="2" formatCode="General">
                  <c:v>150</c:v>
                </c:pt>
                <c:pt idx="3" formatCode="General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C4-4758-8D81-5F46CF8742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5085664"/>
        <c:axId val="1960682080"/>
      </c:lineChart>
      <c:catAx>
        <c:axId val="207508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0682080"/>
        <c:crosses val="autoZero"/>
        <c:auto val="1"/>
        <c:lblAlgn val="ctr"/>
        <c:lblOffset val="100"/>
        <c:noMultiLvlLbl val="0"/>
      </c:catAx>
      <c:valAx>
        <c:axId val="1960682080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0856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</a:t>
            </a:r>
            <a:r>
              <a:rPr lang="en-US" baseline="0"/>
              <a:t> vs </a:t>
            </a:r>
            <a:r>
              <a:rPr lang="en-US" baseline="0" err="1"/>
              <a:t>pwm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flat" cmpd="dbl" algn="ctr">
              <a:noFill/>
              <a:miter lim="800000"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0ms</c:v>
                </c:pt>
                <c:pt idx="1">
                  <c:v>300ms</c:v>
                </c:pt>
                <c:pt idx="2">
                  <c:v>600ms</c:v>
                </c:pt>
                <c:pt idx="3">
                  <c:v>900ms</c:v>
                </c:pt>
                <c:pt idx="4">
                  <c:v>1200ms</c:v>
                </c:pt>
                <c:pt idx="5">
                  <c:v>1500ms</c:v>
                </c:pt>
                <c:pt idx="6">
                  <c:v>1800ms</c:v>
                </c:pt>
                <c:pt idx="7">
                  <c:v>2100ms</c:v>
                </c:pt>
              </c:strCache>
            </c:strRef>
          </c:cat>
          <c:val>
            <c:numRef>
              <c:f>Sheet1!$B$2:$B$9</c:f>
              <c:numCache>
                <c:formatCode>#,##0</c:formatCode>
                <c:ptCount val="8"/>
                <c:pt idx="0" formatCode="General">
                  <c:v>255</c:v>
                </c:pt>
                <c:pt idx="1">
                  <c:v>255</c:v>
                </c:pt>
                <c:pt idx="2" formatCode="General">
                  <c:v>150</c:v>
                </c:pt>
                <c:pt idx="3" formatCode="General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C4-4758-8D81-5F46CF8742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5085664"/>
        <c:axId val="1960682080"/>
      </c:lineChart>
      <c:catAx>
        <c:axId val="207508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0682080"/>
        <c:crosses val="autoZero"/>
        <c:auto val="1"/>
        <c:lblAlgn val="ctr"/>
        <c:lblOffset val="100"/>
        <c:noMultiLvlLbl val="0"/>
      </c:catAx>
      <c:valAx>
        <c:axId val="1960682080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0856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10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58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e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jpeg"/></Relationships>
</file>

<file path=ppt/diagrams/_rels/data14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5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10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58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e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jpeg"/></Relationships>
</file>

<file path=ppt/diagrams/_rels/drawing14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5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ScaleX="104956" custScaleY="104956" custLinFactNeighborX="10701" custLinFactNeighborY="31208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4326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8880" custLinFactNeighborY="51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68" custLinFactNeighborY="3414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22517B-ED4A-4DC0-84FB-C83D01ABB48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7179CA-4176-4EB9-A1FA-377339FAA47C}">
      <dgm:prSet/>
      <dgm:spPr/>
      <dgm:t>
        <a:bodyPr/>
        <a:lstStyle/>
        <a:p>
          <a:endParaRPr lang="en-US"/>
        </a:p>
      </dgm:t>
    </dgm:pt>
    <dgm:pt modelId="{2C3FC696-0835-455C-9441-FBADD46EF8EC}" type="parTrans" cxnId="{7BA86C43-4A6D-4699-9E9D-20D8315D6747}">
      <dgm:prSet/>
      <dgm:spPr/>
      <dgm:t>
        <a:bodyPr/>
        <a:lstStyle/>
        <a:p>
          <a:endParaRPr lang="en-US"/>
        </a:p>
      </dgm:t>
    </dgm:pt>
    <dgm:pt modelId="{3DFC6521-BF40-43D5-BA34-87C4837A034C}" type="sibTrans" cxnId="{7BA86C43-4A6D-4699-9E9D-20D8315D6747}">
      <dgm:prSet/>
      <dgm:spPr>
        <a:blipFill>
          <a:blip xmlns:r="http://schemas.openxmlformats.org/officeDocument/2006/relationships" r:embed="rId1"/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E9823A5E-804C-47D4-83A0-BC71CFEAF330}" type="pres">
      <dgm:prSet presAssocID="{C022517B-ED4A-4DC0-84FB-C83D01ABB48C}" presName="Name0" presStyleCnt="0">
        <dgm:presLayoutVars>
          <dgm:chMax val="7"/>
          <dgm:chPref val="7"/>
          <dgm:dir/>
        </dgm:presLayoutVars>
      </dgm:prSet>
      <dgm:spPr/>
    </dgm:pt>
    <dgm:pt modelId="{21EDEDA6-6FA8-41DB-B5AD-FFE6BE0FE711}" type="pres">
      <dgm:prSet presAssocID="{C022517B-ED4A-4DC0-84FB-C83D01ABB48C}" presName="Name1" presStyleCnt="0"/>
      <dgm:spPr/>
    </dgm:pt>
    <dgm:pt modelId="{D716CAFD-5F52-42A8-A362-148E532D34D8}" type="pres">
      <dgm:prSet presAssocID="{3DFC6521-BF40-43D5-BA34-87C4837A034C}" presName="picture_1" presStyleCnt="0"/>
      <dgm:spPr/>
    </dgm:pt>
    <dgm:pt modelId="{09D669DC-00F0-4AE7-A51F-00FDB0F950DE}" type="pres">
      <dgm:prSet presAssocID="{3DFC6521-BF40-43D5-BA34-87C4837A034C}" presName="pictureRepeatNode" presStyleLbl="alignImgPlace1" presStyleIdx="0" presStyleCnt="1" custLinFactNeighborX="-43964" custLinFactNeighborY="-43567"/>
      <dgm:spPr/>
    </dgm:pt>
    <dgm:pt modelId="{D950E89C-E882-468C-9D53-562906167F63}" type="pres">
      <dgm:prSet presAssocID="{4F7179CA-4176-4EB9-A1FA-377339FAA47C}" presName="text_1" presStyleLbl="node1" presStyleIdx="0" presStyleCnt="0">
        <dgm:presLayoutVars>
          <dgm:bulletEnabled val="1"/>
        </dgm:presLayoutVars>
      </dgm:prSet>
      <dgm:spPr/>
    </dgm:pt>
  </dgm:ptLst>
  <dgm:cxnLst>
    <dgm:cxn modelId="{BE071902-7A4B-4403-9ACB-2959864EA497}" type="presOf" srcId="{4F7179CA-4176-4EB9-A1FA-377339FAA47C}" destId="{D950E89C-E882-468C-9D53-562906167F63}" srcOrd="0" destOrd="0" presId="urn:microsoft.com/office/officeart/2008/layout/CircularPictureCallout"/>
    <dgm:cxn modelId="{6C94080A-270B-4112-A843-0D72A8AA1AE4}" type="presOf" srcId="{3DFC6521-BF40-43D5-BA34-87C4837A034C}" destId="{09D669DC-00F0-4AE7-A51F-00FDB0F950DE}" srcOrd="0" destOrd="0" presId="urn:microsoft.com/office/officeart/2008/layout/CircularPictureCallout"/>
    <dgm:cxn modelId="{7BA86C43-4A6D-4699-9E9D-20D8315D6747}" srcId="{C022517B-ED4A-4DC0-84FB-C83D01ABB48C}" destId="{4F7179CA-4176-4EB9-A1FA-377339FAA47C}" srcOrd="0" destOrd="0" parTransId="{2C3FC696-0835-455C-9441-FBADD46EF8EC}" sibTransId="{3DFC6521-BF40-43D5-BA34-87C4837A034C}"/>
    <dgm:cxn modelId="{DDD6D5D7-7352-413C-87B1-3FAB9EAE27BF}" type="presOf" srcId="{C022517B-ED4A-4DC0-84FB-C83D01ABB48C}" destId="{E9823A5E-804C-47D4-83A0-BC71CFEAF330}" srcOrd="0" destOrd="0" presId="urn:microsoft.com/office/officeart/2008/layout/CircularPictureCallout"/>
    <dgm:cxn modelId="{52EC2D5C-E9D7-48CF-B015-DDFB139C2148}" type="presParOf" srcId="{E9823A5E-804C-47D4-83A0-BC71CFEAF330}" destId="{21EDEDA6-6FA8-41DB-B5AD-FFE6BE0FE711}" srcOrd="0" destOrd="0" presId="urn:microsoft.com/office/officeart/2008/layout/CircularPictureCallout"/>
    <dgm:cxn modelId="{15F368B4-4FF8-43D5-9F74-C0610BF8123E}" type="presParOf" srcId="{21EDEDA6-6FA8-41DB-B5AD-FFE6BE0FE711}" destId="{D716CAFD-5F52-42A8-A362-148E532D34D8}" srcOrd="0" destOrd="0" presId="urn:microsoft.com/office/officeart/2008/layout/CircularPictureCallout"/>
    <dgm:cxn modelId="{4DCB0B80-2E7B-4A56-A7FE-C1470D87F171}" type="presParOf" srcId="{D716CAFD-5F52-42A8-A362-148E532D34D8}" destId="{09D669DC-00F0-4AE7-A51F-00FDB0F950DE}" srcOrd="0" destOrd="0" presId="urn:microsoft.com/office/officeart/2008/layout/CircularPictureCallout"/>
    <dgm:cxn modelId="{49A1499C-D3AD-462B-8B16-1D554D61F3EB}" type="presParOf" srcId="{21EDEDA6-6FA8-41DB-B5AD-FFE6BE0FE711}" destId="{D950E89C-E882-468C-9D53-562906167F6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4326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8880" custLinFactNeighborY="51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A1A1B2-501A-4957-A8F5-85135A2CA6C7}" type="doc">
      <dgm:prSet loTypeId="urn:microsoft.com/office/officeart/2005/8/layout/process4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14078B3-18B5-40EE-AE51-FC80EB09FF4D}">
      <dgm:prSet phldrT="[Text]" custT="1"/>
      <dgm:spPr/>
      <dgm:t>
        <a:bodyPr/>
        <a:lstStyle/>
        <a:p>
          <a:r>
            <a:rPr lang="en-US" sz="1800" b="0" i="0"/>
            <a:t>Capturing a frame from the video through the webcam</a:t>
          </a:r>
          <a:endParaRPr lang="en-US" sz="1800"/>
        </a:p>
      </dgm:t>
    </dgm:pt>
    <dgm:pt modelId="{8AC47E62-C1BC-41FA-807D-B08B3EE41B57}" type="parTrans" cxnId="{EB3B83CD-949C-43C6-A641-4B852F3996B8}">
      <dgm:prSet/>
      <dgm:spPr/>
      <dgm:t>
        <a:bodyPr/>
        <a:lstStyle/>
        <a:p>
          <a:endParaRPr lang="en-US"/>
        </a:p>
      </dgm:t>
    </dgm:pt>
    <dgm:pt modelId="{CD50E4A6-ADBC-407B-BED7-BC225E6C3A40}" type="sibTrans" cxnId="{EB3B83CD-949C-43C6-A641-4B852F3996B8}">
      <dgm:prSet/>
      <dgm:spPr/>
      <dgm:t>
        <a:bodyPr/>
        <a:lstStyle/>
        <a:p>
          <a:endParaRPr lang="en-US"/>
        </a:p>
      </dgm:t>
    </dgm:pt>
    <dgm:pt modelId="{331819E8-405D-4C20-A143-83C3ABD29DD7}">
      <dgm:prSet phldrT="[Text]" custT="1"/>
      <dgm:spPr/>
      <dgm:t>
        <a:bodyPr/>
        <a:lstStyle/>
        <a:p>
          <a:r>
            <a:rPr lang="en-US" sz="1800" b="0" i="0">
              <a:latin typeface="Calibri"/>
              <a:ea typeface="Calibri" panose="020F0502020204030204"/>
              <a:cs typeface="Arial"/>
            </a:rPr>
            <a:t>Output segmented image using computer vision</a:t>
          </a:r>
          <a:endParaRPr lang="en-US" sz="1800"/>
        </a:p>
      </dgm:t>
    </dgm:pt>
    <dgm:pt modelId="{F7FB9038-D2E7-4CE7-9D17-68C1A6064023}" type="parTrans" cxnId="{8D8EC11F-135F-42D5-B1C5-600FEE5D7D4A}">
      <dgm:prSet/>
      <dgm:spPr/>
      <dgm:t>
        <a:bodyPr/>
        <a:lstStyle/>
        <a:p>
          <a:endParaRPr lang="en-US"/>
        </a:p>
      </dgm:t>
    </dgm:pt>
    <dgm:pt modelId="{E93943C8-82DB-4083-BA3A-F027B9FDB05D}" type="sibTrans" cxnId="{8D8EC11F-135F-42D5-B1C5-600FEE5D7D4A}">
      <dgm:prSet/>
      <dgm:spPr/>
      <dgm:t>
        <a:bodyPr/>
        <a:lstStyle/>
        <a:p>
          <a:endParaRPr lang="en-US"/>
        </a:p>
      </dgm:t>
    </dgm:pt>
    <dgm:pt modelId="{55060F5B-E782-450B-A2A0-7FE82C004D33}">
      <dgm:prSet phldrT="[Text]" custT="1"/>
      <dgm:spPr/>
      <dgm:t>
        <a:bodyPr/>
        <a:lstStyle/>
        <a:p>
          <a:r>
            <a:rPr lang="en-US" sz="1800"/>
            <a:t>Algorithm development for path identification </a:t>
          </a:r>
        </a:p>
      </dgm:t>
    </dgm:pt>
    <dgm:pt modelId="{F0A4BFB1-9597-4A6C-9682-3C95A0CD07D1}" type="parTrans" cxnId="{B7CF8EAB-EC70-44B2-990A-D6A1A77BC692}">
      <dgm:prSet/>
      <dgm:spPr/>
      <dgm:t>
        <a:bodyPr/>
        <a:lstStyle/>
        <a:p>
          <a:endParaRPr lang="en-US"/>
        </a:p>
      </dgm:t>
    </dgm:pt>
    <dgm:pt modelId="{326088DA-01D9-4487-80DF-C0BB454EFC1D}" type="sibTrans" cxnId="{B7CF8EAB-EC70-44B2-990A-D6A1A77BC692}">
      <dgm:prSet/>
      <dgm:spPr/>
      <dgm:t>
        <a:bodyPr/>
        <a:lstStyle/>
        <a:p>
          <a:endParaRPr lang="en-US"/>
        </a:p>
      </dgm:t>
    </dgm:pt>
    <dgm:pt modelId="{28FBE29D-ABDC-41FE-AE30-892C4E4CC80E}">
      <dgm:prSet phldrT="[Text]" custT="1"/>
      <dgm:spPr/>
      <dgm:t>
        <a:bodyPr/>
        <a:lstStyle/>
        <a:p>
          <a:r>
            <a:rPr lang="en-US" sz="1800"/>
            <a:t>Pass the error to the robot controller</a:t>
          </a:r>
        </a:p>
      </dgm:t>
    </dgm:pt>
    <dgm:pt modelId="{4A764262-EAA9-4077-9980-66A1AF30D8F9}" type="parTrans" cxnId="{DC4A8306-282C-4F74-B52E-F1AC9B1D6620}">
      <dgm:prSet/>
      <dgm:spPr/>
      <dgm:t>
        <a:bodyPr/>
        <a:lstStyle/>
        <a:p>
          <a:endParaRPr lang="en-US"/>
        </a:p>
      </dgm:t>
    </dgm:pt>
    <dgm:pt modelId="{3BF4EC07-F3FF-45FB-9976-E799A2F5C588}" type="sibTrans" cxnId="{DC4A8306-282C-4F74-B52E-F1AC9B1D6620}">
      <dgm:prSet/>
      <dgm:spPr/>
      <dgm:t>
        <a:bodyPr/>
        <a:lstStyle/>
        <a:p>
          <a:endParaRPr lang="en-US"/>
        </a:p>
      </dgm:t>
    </dgm:pt>
    <dgm:pt modelId="{28A06B8A-EB02-4E74-928A-070EB6FE44A4}">
      <dgm:prSet phldrT="[Text]" custT="1"/>
      <dgm:spPr/>
      <dgm:t>
        <a:bodyPr/>
        <a:lstStyle/>
        <a:p>
          <a:r>
            <a:rPr lang="en-US" sz="1800"/>
            <a:t>Calculating the position error</a:t>
          </a:r>
        </a:p>
      </dgm:t>
    </dgm:pt>
    <dgm:pt modelId="{63C854BF-D535-4288-ADF1-C3092CF81365}" type="parTrans" cxnId="{A892B8EE-9E06-4782-AEE4-CB74887C5184}">
      <dgm:prSet/>
      <dgm:spPr/>
      <dgm:t>
        <a:bodyPr/>
        <a:lstStyle/>
        <a:p>
          <a:endParaRPr lang="en-US"/>
        </a:p>
      </dgm:t>
    </dgm:pt>
    <dgm:pt modelId="{5B3D5A74-EDC5-4D66-8B90-DC3C73AE9182}" type="sibTrans" cxnId="{A892B8EE-9E06-4782-AEE4-CB74887C5184}">
      <dgm:prSet/>
      <dgm:spPr/>
      <dgm:t>
        <a:bodyPr/>
        <a:lstStyle/>
        <a:p>
          <a:endParaRPr lang="en-US"/>
        </a:p>
      </dgm:t>
    </dgm:pt>
    <dgm:pt modelId="{AE58D171-C302-4EC0-B8B0-910A4A1A5E7F}" type="pres">
      <dgm:prSet presAssocID="{6CA1A1B2-501A-4957-A8F5-85135A2CA6C7}" presName="Name0" presStyleCnt="0">
        <dgm:presLayoutVars>
          <dgm:dir/>
          <dgm:animLvl val="lvl"/>
          <dgm:resizeHandles val="exact"/>
        </dgm:presLayoutVars>
      </dgm:prSet>
      <dgm:spPr/>
    </dgm:pt>
    <dgm:pt modelId="{18B7955E-B2F9-4FFD-9AA7-6262D706CA8C}" type="pres">
      <dgm:prSet presAssocID="{28FBE29D-ABDC-41FE-AE30-892C4E4CC80E}" presName="boxAndChildren" presStyleCnt="0"/>
      <dgm:spPr/>
    </dgm:pt>
    <dgm:pt modelId="{F8DBB49C-5EA3-4875-97FC-FEF4506DEE4A}" type="pres">
      <dgm:prSet presAssocID="{28FBE29D-ABDC-41FE-AE30-892C4E4CC80E}" presName="parentTextBox" presStyleLbl="node1" presStyleIdx="0" presStyleCnt="5"/>
      <dgm:spPr/>
    </dgm:pt>
    <dgm:pt modelId="{1E9B7079-C075-400C-AFBB-2F3B055CC942}" type="pres">
      <dgm:prSet presAssocID="{5B3D5A74-EDC5-4D66-8B90-DC3C73AE9182}" presName="sp" presStyleCnt="0"/>
      <dgm:spPr/>
    </dgm:pt>
    <dgm:pt modelId="{D0712E5B-9135-459E-8C05-A9153D479C48}" type="pres">
      <dgm:prSet presAssocID="{28A06B8A-EB02-4E74-928A-070EB6FE44A4}" presName="arrowAndChildren" presStyleCnt="0"/>
      <dgm:spPr/>
    </dgm:pt>
    <dgm:pt modelId="{3F70D14D-1746-4B58-AC68-44BF7B9EBF4B}" type="pres">
      <dgm:prSet presAssocID="{28A06B8A-EB02-4E74-928A-070EB6FE44A4}" presName="parentTextArrow" presStyleLbl="node1" presStyleIdx="1" presStyleCnt="5"/>
      <dgm:spPr/>
    </dgm:pt>
    <dgm:pt modelId="{8F8E928E-474B-460F-AF8F-C48481DCE6FF}" type="pres">
      <dgm:prSet presAssocID="{326088DA-01D9-4487-80DF-C0BB454EFC1D}" presName="sp" presStyleCnt="0"/>
      <dgm:spPr/>
    </dgm:pt>
    <dgm:pt modelId="{770E1F4F-4ECB-43AD-8388-D34F484FF41A}" type="pres">
      <dgm:prSet presAssocID="{55060F5B-E782-450B-A2A0-7FE82C004D33}" presName="arrowAndChildren" presStyleCnt="0"/>
      <dgm:spPr/>
    </dgm:pt>
    <dgm:pt modelId="{C1438EC0-ABD0-4C0A-BBF8-651420604137}" type="pres">
      <dgm:prSet presAssocID="{55060F5B-E782-450B-A2A0-7FE82C004D33}" presName="parentTextArrow" presStyleLbl="node1" presStyleIdx="2" presStyleCnt="5"/>
      <dgm:spPr/>
    </dgm:pt>
    <dgm:pt modelId="{884F2E87-CCD4-44C6-995A-C70046299F29}" type="pres">
      <dgm:prSet presAssocID="{E93943C8-82DB-4083-BA3A-F027B9FDB05D}" presName="sp" presStyleCnt="0"/>
      <dgm:spPr/>
    </dgm:pt>
    <dgm:pt modelId="{7352726D-CF31-49FB-A839-15AB61BD6C71}" type="pres">
      <dgm:prSet presAssocID="{331819E8-405D-4C20-A143-83C3ABD29DD7}" presName="arrowAndChildren" presStyleCnt="0"/>
      <dgm:spPr/>
    </dgm:pt>
    <dgm:pt modelId="{D3A6CB93-4B2C-4C42-A94E-B15CACC1D513}" type="pres">
      <dgm:prSet presAssocID="{331819E8-405D-4C20-A143-83C3ABD29DD7}" presName="parentTextArrow" presStyleLbl="node1" presStyleIdx="3" presStyleCnt="5"/>
      <dgm:spPr/>
    </dgm:pt>
    <dgm:pt modelId="{1D030F06-CED5-490A-B0AC-219A4C589D37}" type="pres">
      <dgm:prSet presAssocID="{CD50E4A6-ADBC-407B-BED7-BC225E6C3A40}" presName="sp" presStyleCnt="0"/>
      <dgm:spPr/>
    </dgm:pt>
    <dgm:pt modelId="{E2C16FCB-1DED-438D-9B33-FDCA153FAEA3}" type="pres">
      <dgm:prSet presAssocID="{714078B3-18B5-40EE-AE51-FC80EB09FF4D}" presName="arrowAndChildren" presStyleCnt="0"/>
      <dgm:spPr/>
    </dgm:pt>
    <dgm:pt modelId="{7FF3498C-0146-4DDD-B9FF-8616C194C494}" type="pres">
      <dgm:prSet presAssocID="{714078B3-18B5-40EE-AE51-FC80EB09FF4D}" presName="parentTextArrow" presStyleLbl="node1" presStyleIdx="4" presStyleCnt="5"/>
      <dgm:spPr/>
    </dgm:pt>
  </dgm:ptLst>
  <dgm:cxnLst>
    <dgm:cxn modelId="{87763402-1020-486E-A28D-58BF20E40541}" type="presOf" srcId="{6CA1A1B2-501A-4957-A8F5-85135A2CA6C7}" destId="{AE58D171-C302-4EC0-B8B0-910A4A1A5E7F}" srcOrd="0" destOrd="0" presId="urn:microsoft.com/office/officeart/2005/8/layout/process4"/>
    <dgm:cxn modelId="{DC4A8306-282C-4F74-B52E-F1AC9B1D6620}" srcId="{6CA1A1B2-501A-4957-A8F5-85135A2CA6C7}" destId="{28FBE29D-ABDC-41FE-AE30-892C4E4CC80E}" srcOrd="4" destOrd="0" parTransId="{4A764262-EAA9-4077-9980-66A1AF30D8F9}" sibTransId="{3BF4EC07-F3FF-45FB-9976-E799A2F5C588}"/>
    <dgm:cxn modelId="{8D8EC11F-135F-42D5-B1C5-600FEE5D7D4A}" srcId="{6CA1A1B2-501A-4957-A8F5-85135A2CA6C7}" destId="{331819E8-405D-4C20-A143-83C3ABD29DD7}" srcOrd="1" destOrd="0" parTransId="{F7FB9038-D2E7-4CE7-9D17-68C1A6064023}" sibTransId="{E93943C8-82DB-4083-BA3A-F027B9FDB05D}"/>
    <dgm:cxn modelId="{071E6928-764A-4EC4-9903-E13870828C42}" type="presOf" srcId="{28FBE29D-ABDC-41FE-AE30-892C4E4CC80E}" destId="{F8DBB49C-5EA3-4875-97FC-FEF4506DEE4A}" srcOrd="0" destOrd="0" presId="urn:microsoft.com/office/officeart/2005/8/layout/process4"/>
    <dgm:cxn modelId="{0FCA1639-4E64-4F53-B4C9-E13F002B1047}" type="presOf" srcId="{331819E8-405D-4C20-A143-83C3ABD29DD7}" destId="{D3A6CB93-4B2C-4C42-A94E-B15CACC1D513}" srcOrd="0" destOrd="0" presId="urn:microsoft.com/office/officeart/2005/8/layout/process4"/>
    <dgm:cxn modelId="{00A7B05F-B70E-4F84-BCE5-CCFAD776C831}" type="presOf" srcId="{28A06B8A-EB02-4E74-928A-070EB6FE44A4}" destId="{3F70D14D-1746-4B58-AC68-44BF7B9EBF4B}" srcOrd="0" destOrd="0" presId="urn:microsoft.com/office/officeart/2005/8/layout/process4"/>
    <dgm:cxn modelId="{C1CE399A-A8EF-4E7B-BB7F-4726D5FF8390}" type="presOf" srcId="{714078B3-18B5-40EE-AE51-FC80EB09FF4D}" destId="{7FF3498C-0146-4DDD-B9FF-8616C194C494}" srcOrd="0" destOrd="0" presId="urn:microsoft.com/office/officeart/2005/8/layout/process4"/>
    <dgm:cxn modelId="{B7CF8EAB-EC70-44B2-990A-D6A1A77BC692}" srcId="{6CA1A1B2-501A-4957-A8F5-85135A2CA6C7}" destId="{55060F5B-E782-450B-A2A0-7FE82C004D33}" srcOrd="2" destOrd="0" parTransId="{F0A4BFB1-9597-4A6C-9682-3C95A0CD07D1}" sibTransId="{326088DA-01D9-4487-80DF-C0BB454EFC1D}"/>
    <dgm:cxn modelId="{EB3B83CD-949C-43C6-A641-4B852F3996B8}" srcId="{6CA1A1B2-501A-4957-A8F5-85135A2CA6C7}" destId="{714078B3-18B5-40EE-AE51-FC80EB09FF4D}" srcOrd="0" destOrd="0" parTransId="{8AC47E62-C1BC-41FA-807D-B08B3EE41B57}" sibTransId="{CD50E4A6-ADBC-407B-BED7-BC225E6C3A40}"/>
    <dgm:cxn modelId="{3E245FE5-E51D-4677-A072-C45EBDFE6FFF}" type="presOf" srcId="{55060F5B-E782-450B-A2A0-7FE82C004D33}" destId="{C1438EC0-ABD0-4C0A-BBF8-651420604137}" srcOrd="0" destOrd="0" presId="urn:microsoft.com/office/officeart/2005/8/layout/process4"/>
    <dgm:cxn modelId="{A892B8EE-9E06-4782-AEE4-CB74887C5184}" srcId="{6CA1A1B2-501A-4957-A8F5-85135A2CA6C7}" destId="{28A06B8A-EB02-4E74-928A-070EB6FE44A4}" srcOrd="3" destOrd="0" parTransId="{63C854BF-D535-4288-ADF1-C3092CF81365}" sibTransId="{5B3D5A74-EDC5-4D66-8B90-DC3C73AE9182}"/>
    <dgm:cxn modelId="{76E304CC-332D-4C4B-983A-F3586789A8DB}" type="presParOf" srcId="{AE58D171-C302-4EC0-B8B0-910A4A1A5E7F}" destId="{18B7955E-B2F9-4FFD-9AA7-6262D706CA8C}" srcOrd="0" destOrd="0" presId="urn:microsoft.com/office/officeart/2005/8/layout/process4"/>
    <dgm:cxn modelId="{B74AA119-58C0-43E2-B001-EE94A853318B}" type="presParOf" srcId="{18B7955E-B2F9-4FFD-9AA7-6262D706CA8C}" destId="{F8DBB49C-5EA3-4875-97FC-FEF4506DEE4A}" srcOrd="0" destOrd="0" presId="urn:microsoft.com/office/officeart/2005/8/layout/process4"/>
    <dgm:cxn modelId="{61619E86-43D7-435C-9A39-ECBA833E960D}" type="presParOf" srcId="{AE58D171-C302-4EC0-B8B0-910A4A1A5E7F}" destId="{1E9B7079-C075-400C-AFBB-2F3B055CC942}" srcOrd="1" destOrd="0" presId="urn:microsoft.com/office/officeart/2005/8/layout/process4"/>
    <dgm:cxn modelId="{F6D6102E-F6B8-4188-B27A-FCFF86B9A41B}" type="presParOf" srcId="{AE58D171-C302-4EC0-B8B0-910A4A1A5E7F}" destId="{D0712E5B-9135-459E-8C05-A9153D479C48}" srcOrd="2" destOrd="0" presId="urn:microsoft.com/office/officeart/2005/8/layout/process4"/>
    <dgm:cxn modelId="{4BB49743-DB49-43DE-A9CA-8888B30CF4CA}" type="presParOf" srcId="{D0712E5B-9135-459E-8C05-A9153D479C48}" destId="{3F70D14D-1746-4B58-AC68-44BF7B9EBF4B}" srcOrd="0" destOrd="0" presId="urn:microsoft.com/office/officeart/2005/8/layout/process4"/>
    <dgm:cxn modelId="{109DB2FC-B8A0-457C-988D-54E095BDE0D9}" type="presParOf" srcId="{AE58D171-C302-4EC0-B8B0-910A4A1A5E7F}" destId="{8F8E928E-474B-460F-AF8F-C48481DCE6FF}" srcOrd="3" destOrd="0" presId="urn:microsoft.com/office/officeart/2005/8/layout/process4"/>
    <dgm:cxn modelId="{171B9348-9FFD-45FC-83D3-C3E365182B11}" type="presParOf" srcId="{AE58D171-C302-4EC0-B8B0-910A4A1A5E7F}" destId="{770E1F4F-4ECB-43AD-8388-D34F484FF41A}" srcOrd="4" destOrd="0" presId="urn:microsoft.com/office/officeart/2005/8/layout/process4"/>
    <dgm:cxn modelId="{92DCB955-1BF9-43EA-BA88-480CE491F096}" type="presParOf" srcId="{770E1F4F-4ECB-43AD-8388-D34F484FF41A}" destId="{C1438EC0-ABD0-4C0A-BBF8-651420604137}" srcOrd="0" destOrd="0" presId="urn:microsoft.com/office/officeart/2005/8/layout/process4"/>
    <dgm:cxn modelId="{8DFD41EC-D4A0-4BCB-9A05-7B29EC2382F9}" type="presParOf" srcId="{AE58D171-C302-4EC0-B8B0-910A4A1A5E7F}" destId="{884F2E87-CCD4-44C6-995A-C70046299F29}" srcOrd="5" destOrd="0" presId="urn:microsoft.com/office/officeart/2005/8/layout/process4"/>
    <dgm:cxn modelId="{2B91DF76-3699-40CC-A481-98A0E0F716BC}" type="presParOf" srcId="{AE58D171-C302-4EC0-B8B0-910A4A1A5E7F}" destId="{7352726D-CF31-49FB-A839-15AB61BD6C71}" srcOrd="6" destOrd="0" presId="urn:microsoft.com/office/officeart/2005/8/layout/process4"/>
    <dgm:cxn modelId="{FFA7275F-BD1F-445B-87BB-EC496E3B70C7}" type="presParOf" srcId="{7352726D-CF31-49FB-A839-15AB61BD6C71}" destId="{D3A6CB93-4B2C-4C42-A94E-B15CACC1D513}" srcOrd="0" destOrd="0" presId="urn:microsoft.com/office/officeart/2005/8/layout/process4"/>
    <dgm:cxn modelId="{14C014C6-976C-4B6D-9E75-904F67DD205E}" type="presParOf" srcId="{AE58D171-C302-4EC0-B8B0-910A4A1A5E7F}" destId="{1D030F06-CED5-490A-B0AC-219A4C589D37}" srcOrd="7" destOrd="0" presId="urn:microsoft.com/office/officeart/2005/8/layout/process4"/>
    <dgm:cxn modelId="{5CA5316B-92C4-499C-866F-D11CEF5D3C22}" type="presParOf" srcId="{AE58D171-C302-4EC0-B8B0-910A4A1A5E7F}" destId="{E2C16FCB-1DED-438D-9B33-FDCA153FAEA3}" srcOrd="8" destOrd="0" presId="urn:microsoft.com/office/officeart/2005/8/layout/process4"/>
    <dgm:cxn modelId="{66A58357-F931-4CCE-A47B-BD5B51EF3145}" type="presParOf" srcId="{E2C16FCB-1DED-438D-9B33-FDCA153FAEA3}" destId="{7FF3498C-0146-4DDD-B9FF-8616C194C49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0406AB-11C1-4455-96C2-73CBD4926CE9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85B866-0017-4A25-97D2-937CBF1DEB37}">
      <dgm:prSet phldrT="[Text]" custT="1"/>
      <dgm:spPr>
        <a:solidFill>
          <a:srgbClr val="00CCFF"/>
        </a:solidFill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Planning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E78CE695-9467-4E92-873A-0CBFC02CA0CA}" type="parTrans" cxnId="{0FA80CEC-83FB-473B-AE86-A2D4E7E9B755}">
      <dgm:prSet/>
      <dgm:spPr/>
      <dgm:t>
        <a:bodyPr/>
        <a:lstStyle/>
        <a:p>
          <a:endParaRPr lang="en-US"/>
        </a:p>
      </dgm:t>
    </dgm:pt>
    <dgm:pt modelId="{61A7256B-497F-4DA9-8D6C-10EE4011F55D}" type="sibTrans" cxnId="{0FA80CEC-83FB-473B-AE86-A2D4E7E9B755}">
      <dgm:prSet/>
      <dgm:spPr/>
      <dgm:t>
        <a:bodyPr/>
        <a:lstStyle/>
        <a:p>
          <a:endParaRPr lang="en-US"/>
        </a:p>
      </dgm:t>
    </dgm:pt>
    <dgm:pt modelId="{9334029C-7940-491B-9E0B-C29548E78D8E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Identifying</a:t>
          </a: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 requirements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2B6ABAF2-699D-4BE9-8D92-8A2B66134681}" type="parTrans" cxnId="{09037B73-749A-4929-868F-664701428A8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C6DCFF1-500E-44B1-A99B-535730315CE9}" type="sibTrans" cxnId="{09037B73-749A-4929-868F-664701428A85}">
      <dgm:prSet/>
      <dgm:spPr/>
      <dgm:t>
        <a:bodyPr/>
        <a:lstStyle/>
        <a:p>
          <a:endParaRPr lang="en-US"/>
        </a:p>
      </dgm:t>
    </dgm:pt>
    <dgm:pt modelId="{1F078212-FC52-4445-82DE-2CE730616AF8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Algorithm &amp; function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7C241DC3-C5D8-4DDB-B8A6-20363C12A7AC}" type="parTrans" cxnId="{DAEAD006-2AD6-447E-A83E-86CD7EF158AF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0CB0E98-421F-4A30-ADEA-7F1BEB267A5C}" type="sibTrans" cxnId="{DAEAD006-2AD6-447E-A83E-86CD7EF158AF}">
      <dgm:prSet/>
      <dgm:spPr/>
      <dgm:t>
        <a:bodyPr/>
        <a:lstStyle/>
        <a:p>
          <a:endParaRPr lang="en-US"/>
        </a:p>
      </dgm:t>
    </dgm:pt>
    <dgm:pt modelId="{6460C1FE-8613-41C3-9606-2DF48AC48D7D}">
      <dgm:prSet phldrT="[Text]"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Deep Learning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Based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Algorithm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A90849D3-C3D3-4184-89A4-D31651D2A85D}" type="parTrans" cxnId="{F048B814-7B3F-42EC-A752-737FF8670857}">
      <dgm:prSet/>
      <dgm:spPr/>
      <dgm:t>
        <a:bodyPr/>
        <a:lstStyle/>
        <a:p>
          <a:endParaRPr lang="en-US"/>
        </a:p>
      </dgm:t>
    </dgm:pt>
    <dgm:pt modelId="{AB1778AF-6AC3-449A-9D34-0955832AD21D}" type="sibTrans" cxnId="{F048B814-7B3F-42EC-A752-737FF8670857}">
      <dgm:prSet/>
      <dgm:spPr/>
      <dgm:t>
        <a:bodyPr/>
        <a:lstStyle/>
        <a:p>
          <a:endParaRPr lang="en-US"/>
        </a:p>
      </dgm:t>
    </dgm:pt>
    <dgm:pt modelId="{190CAFA5-0318-4516-8832-AC78B5E09DCB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Using U-Net architecture</a:t>
          </a:r>
        </a:p>
      </dgm:t>
    </dgm:pt>
    <dgm:pt modelId="{7302578D-1B53-4E4E-A31C-4E6F0E9339E1}" type="parTrans" cxnId="{4EC827F9-9136-4514-A2BA-EBFD0B236123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C1F2A52-8A51-406E-8D96-869A66ABF0D8}" type="sibTrans" cxnId="{4EC827F9-9136-4514-A2BA-EBFD0B236123}">
      <dgm:prSet/>
      <dgm:spPr/>
      <dgm:t>
        <a:bodyPr/>
        <a:lstStyle/>
        <a:p>
          <a:endParaRPr lang="en-US"/>
        </a:p>
      </dgm:t>
    </dgm:pt>
    <dgm:pt modelId="{02CEC727-EAB1-4472-8F0E-7A5A8A4E8A37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Optimizing the model &amp; offload inferencing</a:t>
          </a:r>
        </a:p>
      </dgm:t>
    </dgm:pt>
    <dgm:pt modelId="{79936F16-67FC-437E-98B5-F50BC7F0BFAB}" type="parTrans" cxnId="{C4AC647C-111E-4EBD-838D-C69C98E520F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829D485-C6E9-4E09-8F34-FE7AD13494C7}" type="sibTrans" cxnId="{C4AC647C-111E-4EBD-838D-C69C98E520F9}">
      <dgm:prSet/>
      <dgm:spPr/>
      <dgm:t>
        <a:bodyPr/>
        <a:lstStyle/>
        <a:p>
          <a:endParaRPr lang="en-US"/>
        </a:p>
      </dgm:t>
    </dgm:pt>
    <dgm:pt modelId="{2E612E45-A275-4ED2-81D2-8E5581D93C99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the technologies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1EC3255D-09B0-4333-9C62-051C3E77E773}" type="parTrans" cxnId="{1C30872E-CEB0-4F6B-85A6-C49A5210E3D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B102D49-7FAD-4AF1-9C41-DF567D63C3B7}" type="sibTrans" cxnId="{1C30872E-CEB0-4F6B-85A6-C49A5210E3D9}">
      <dgm:prSet/>
      <dgm:spPr/>
      <dgm:t>
        <a:bodyPr/>
        <a:lstStyle/>
        <a:p>
          <a:endParaRPr lang="en-US"/>
        </a:p>
      </dgm:t>
    </dgm:pt>
    <dgm:pt modelId="{1D12A25F-8E3B-4018-BD81-1873AF05FA92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Dataset Creation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0BC83C5C-0DE2-4412-BFD7-5367DB0E6C82}" type="parTrans" cxnId="{B180AA64-AC9F-42B7-8FBD-30518679CDB0}">
      <dgm:prSet/>
      <dgm:spPr/>
      <dgm:t>
        <a:bodyPr/>
        <a:lstStyle/>
        <a:p>
          <a:endParaRPr lang="en-US"/>
        </a:p>
      </dgm:t>
    </dgm:pt>
    <dgm:pt modelId="{B8B5CF35-3EE4-40B7-BD48-C4D398397837}" type="sibTrans" cxnId="{B180AA64-AC9F-42B7-8FBD-30518679CDB0}">
      <dgm:prSet/>
      <dgm:spPr/>
      <dgm:t>
        <a:bodyPr/>
        <a:lstStyle/>
        <a:p>
          <a:endParaRPr lang="en-US"/>
        </a:p>
      </dgm:t>
    </dgm:pt>
    <dgm:pt modelId="{24FE793C-A803-400B-BD64-DC0881D3E7D8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Computer Vision Algorithm</a:t>
          </a:r>
        </a:p>
      </dgm:t>
    </dgm:pt>
    <dgm:pt modelId="{2A1833B6-397A-4F58-9E44-78398DAB525E}" type="parTrans" cxnId="{79FAD9FC-0068-4521-A18D-91E6781ADA49}">
      <dgm:prSet/>
      <dgm:spPr/>
      <dgm:t>
        <a:bodyPr/>
        <a:lstStyle/>
        <a:p>
          <a:endParaRPr lang="en-US"/>
        </a:p>
      </dgm:t>
    </dgm:pt>
    <dgm:pt modelId="{B515D0BB-1257-4AAF-AA45-19832A922996}" type="sibTrans" cxnId="{79FAD9FC-0068-4521-A18D-91E6781ADA49}">
      <dgm:prSet/>
      <dgm:spPr/>
      <dgm:t>
        <a:bodyPr/>
        <a:lstStyle/>
        <a:p>
          <a:endParaRPr lang="en-US"/>
        </a:p>
      </dgm:t>
    </dgm:pt>
    <dgm:pt modelId="{B2969212-8539-4094-91B7-CCF5618A8B45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Testing &amp; Validation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FC86F26A-142C-4D5F-B2D7-C2AF103B8658}" type="parTrans" cxnId="{276BC501-5177-4D63-992A-A61AE5C214E9}">
      <dgm:prSet/>
      <dgm:spPr/>
      <dgm:t>
        <a:bodyPr/>
        <a:lstStyle/>
        <a:p>
          <a:endParaRPr lang="en-US"/>
        </a:p>
      </dgm:t>
    </dgm:pt>
    <dgm:pt modelId="{DA61A0B6-7D21-49F1-B030-3A228146D865}" type="sibTrans" cxnId="{276BC501-5177-4D63-992A-A61AE5C214E9}">
      <dgm:prSet/>
      <dgm:spPr/>
      <dgm:t>
        <a:bodyPr/>
        <a:lstStyle/>
        <a:p>
          <a:endParaRPr lang="en-US"/>
        </a:p>
      </dgm:t>
    </dgm:pt>
    <dgm:pt modelId="{9816785C-4B58-46DD-854E-07337BF55657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 Transfer</a:t>
          </a:r>
        </a:p>
      </dgm:t>
    </dgm:pt>
    <dgm:pt modelId="{F076E75B-D30C-4BE2-8FE1-036D8D7DC266}" type="parTrans" cxnId="{5AED583F-6849-42CA-8302-1657A1253D3A}">
      <dgm:prSet/>
      <dgm:spPr/>
      <dgm:t>
        <a:bodyPr/>
        <a:lstStyle/>
        <a:p>
          <a:endParaRPr lang="en-US"/>
        </a:p>
      </dgm:t>
    </dgm:pt>
    <dgm:pt modelId="{8CDF5A3F-73C2-4D9C-8E91-1B5C04E1C0CB}" type="sibTrans" cxnId="{5AED583F-6849-42CA-8302-1657A1253D3A}">
      <dgm:prSet/>
      <dgm:spPr/>
      <dgm:t>
        <a:bodyPr/>
        <a:lstStyle/>
        <a:p>
          <a:endParaRPr lang="en-US"/>
        </a:p>
      </dgm:t>
    </dgm:pt>
    <dgm:pt modelId="{D4070462-FE73-459F-8644-212593FA7742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Allocating timeframe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047B2D98-958B-4805-8E7C-A03B18B30AAF}" type="parTrans" cxnId="{B1DC1995-A3DF-4A61-A182-F708ADD7514B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166B32E-7DAE-490F-8566-F872AE3ED895}" type="sibTrans" cxnId="{B1DC1995-A3DF-4A61-A182-F708ADD7514B}">
      <dgm:prSet/>
      <dgm:spPr/>
      <dgm:t>
        <a:bodyPr/>
        <a:lstStyle/>
        <a:p>
          <a:endParaRPr lang="en-US"/>
        </a:p>
      </dgm:t>
    </dgm:pt>
    <dgm:pt modelId="{1E5764FD-1967-4328-BC85-D837331EF851}">
      <dgm:prSet custT="1"/>
      <dgm:spPr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gm:spPr>
      <dgm:t>
        <a:bodyPr spcFirstLastPara="0" vert="horz" wrap="square" lIns="28575" tIns="19050" rIns="28575" bIns="190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Collecting the dataset</a:t>
          </a:r>
        </a:p>
      </dgm:t>
    </dgm:pt>
    <dgm:pt modelId="{1AFC8DAD-E99D-42FA-AF47-760CABEEF1A7}" type="parTrans" cxnId="{9625DA5E-27FF-4CDC-BACA-E74FCA94CC1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DE763B9-FA89-400C-9185-3D6C2C2AD5B3}" type="sibTrans" cxnId="{9625DA5E-27FF-4CDC-BACA-E74FCA94CC19}">
      <dgm:prSet/>
      <dgm:spPr/>
      <dgm:t>
        <a:bodyPr/>
        <a:lstStyle/>
        <a:p>
          <a:endParaRPr lang="en-US"/>
        </a:p>
      </dgm:t>
    </dgm:pt>
    <dgm:pt modelId="{048C0877-2B54-4BF0-A952-CCAE2A7331FE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Data p</a:t>
          </a: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reprocessing</a:t>
          </a:r>
        </a:p>
      </dgm:t>
    </dgm:pt>
    <dgm:pt modelId="{D47D6825-9740-40D7-8BA0-56E87A04039E}" type="parTrans" cxnId="{B054B2EE-FA91-466F-BDF6-F41E9CC57BD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1A7E3B3-3A6F-4566-8CC2-23A793FA1CD3}" type="sibTrans" cxnId="{B054B2EE-FA91-466F-BDF6-F41E9CC57BD1}">
      <dgm:prSet/>
      <dgm:spPr/>
      <dgm:t>
        <a:bodyPr/>
        <a:lstStyle/>
        <a:p>
          <a:endParaRPr lang="en-US"/>
        </a:p>
      </dgm:t>
    </dgm:pt>
    <dgm:pt modelId="{758DFCDA-0B03-45C5-A4C3-2052986D93A9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Image transfer algorithm</a:t>
          </a:r>
        </a:p>
      </dgm:t>
    </dgm:pt>
    <dgm:pt modelId="{7524611F-3754-4B46-B1F1-2BC3378C96D3}" type="parTrans" cxnId="{BCD135D9-EEC1-413F-B02C-DB99CBD9715B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8F94038-DC88-40B2-840E-F57FA7BAA5FD}" type="sibTrans" cxnId="{BCD135D9-EEC1-413F-B02C-DB99CBD9715B}">
      <dgm:prSet/>
      <dgm:spPr/>
      <dgm:t>
        <a:bodyPr/>
        <a:lstStyle/>
        <a:p>
          <a:endParaRPr lang="en-US"/>
        </a:p>
      </dgm:t>
    </dgm:pt>
    <dgm:pt modelId="{27019A63-D3D1-4C55-B919-CDB0BBD0E09B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Detecting the center of the path</a:t>
          </a:r>
        </a:p>
      </dgm:t>
    </dgm:pt>
    <dgm:pt modelId="{986E09B5-0B7C-4365-8E9D-E0E24AED83FE}" type="parTrans" cxnId="{637CEA5B-3FEF-4811-9FA3-FA0F403B52A4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05D0C28-8276-4571-80D9-B30581AA8DE9}" type="sibTrans" cxnId="{637CEA5B-3FEF-4811-9FA3-FA0F403B52A4}">
      <dgm:prSet/>
      <dgm:spPr/>
      <dgm:t>
        <a:bodyPr/>
        <a:lstStyle/>
        <a:p>
          <a:endParaRPr lang="en-US"/>
        </a:p>
      </dgm:t>
    </dgm:pt>
    <dgm:pt modelId="{6D9F1BC2-4214-4C49-9333-3C233A868670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performance in various scenarios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AB449D65-142C-40FF-9D1C-145FF7CDD4AA}" type="parTrans" cxnId="{2AE4C243-8D57-47A6-BB7C-DAE918F541A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CF8D353-33DF-4084-B502-72C7C1A974BC}" type="sibTrans" cxnId="{2AE4C243-8D57-47A6-BB7C-DAE918F541A9}">
      <dgm:prSet/>
      <dgm:spPr/>
      <dgm:t>
        <a:bodyPr/>
        <a:lstStyle/>
        <a:p>
          <a:endParaRPr lang="en-US"/>
        </a:p>
      </dgm:t>
    </dgm:pt>
    <dgm:pt modelId="{119103FB-D9C4-4304-A836-EB83C6E13AB4}">
      <dgm:prSet custT="1"/>
      <dgm:spPr>
        <a:solidFill>
          <a:srgbClr val="68E468">
            <a:alpha val="90000"/>
          </a:srgb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Finetune the model based on performance</a:t>
          </a:r>
        </a:p>
      </dgm:t>
    </dgm:pt>
    <dgm:pt modelId="{80023F31-3093-44FF-A740-B77095E71169}" type="parTrans" cxnId="{AC67E636-1BD8-4AD5-A0A9-6ACA1AFB7FFE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537B90A-796C-4BF6-967B-78E3C7FB6CED}" type="sibTrans" cxnId="{AC67E636-1BD8-4AD5-A0A9-6ACA1AFB7FFE}">
      <dgm:prSet/>
      <dgm:spPr/>
      <dgm:t>
        <a:bodyPr/>
        <a:lstStyle/>
        <a:p>
          <a:endParaRPr lang="en-US"/>
        </a:p>
      </dgm:t>
    </dgm:pt>
    <dgm:pt modelId="{258F1B1C-0CC3-4CD5-841E-5D2D0CCEDE60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Transfer positional error</a:t>
          </a:r>
        </a:p>
      </dgm:t>
    </dgm:pt>
    <dgm:pt modelId="{FDEE4604-71F3-4F52-BCA9-7475D7173569}" type="parTrans" cxnId="{285F5848-885E-421F-9861-1A206010F73C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F18929C-2F33-4A5F-8CBB-3FD7028509CA}" type="sibTrans" cxnId="{285F5848-885E-421F-9861-1A206010F73C}">
      <dgm:prSet/>
      <dgm:spPr/>
      <dgm:t>
        <a:bodyPr/>
        <a:lstStyle/>
        <a:p>
          <a:endParaRPr lang="en-US"/>
        </a:p>
      </dgm:t>
    </dgm:pt>
    <dgm:pt modelId="{4AECFFB3-274D-4045-9FE2-6401DF2B996D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 the robot in actual environment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09371A94-244C-42ED-8114-E0DC7D1E2648}" type="parTrans" cxnId="{B309B3C3-1FF9-4F8A-B4D4-7A6270959C4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3C3E541-B9BB-434C-845C-B13BB2D00E4F}" type="sibTrans" cxnId="{B309B3C3-1FF9-4F8A-B4D4-7A6270959C49}">
      <dgm:prSet/>
      <dgm:spPr/>
      <dgm:t>
        <a:bodyPr/>
        <a:lstStyle/>
        <a:p>
          <a:endParaRPr lang="en-US"/>
        </a:p>
      </dgm:t>
    </dgm:pt>
    <dgm:pt modelId="{EA697311-B885-48F7-A913-2A931825203F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Data labeling</a:t>
          </a:r>
        </a:p>
      </dgm:t>
    </dgm:pt>
    <dgm:pt modelId="{35C24BC4-0261-4CB4-AC16-45D86F01B824}" type="parTrans" cxnId="{A8C13549-0820-4EC4-AAD0-378B67325242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17B1557-8A6C-4271-B198-B7CCAF94D882}" type="sibTrans" cxnId="{A8C13549-0820-4EC4-AAD0-378B67325242}">
      <dgm:prSet/>
      <dgm:spPr/>
      <dgm:t>
        <a:bodyPr/>
        <a:lstStyle/>
        <a:p>
          <a:endParaRPr lang="en-US"/>
        </a:p>
      </dgm:t>
    </dgm:pt>
    <dgm:pt modelId="{7D43269B-7E66-4930-A76A-92F9EF3EB37D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Performance evaluation</a:t>
          </a:r>
        </a:p>
      </dgm:t>
    </dgm:pt>
    <dgm:pt modelId="{18DFB644-F744-48F7-AD76-93EF406ACE94}" type="parTrans" cxnId="{152FB4AB-3DD7-4F4D-B7C6-C2658382EE8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0A22B1C-B07D-40EE-9BCB-EADEA4FC0826}" type="sibTrans" cxnId="{152FB4AB-3DD7-4F4D-B7C6-C2658382EE89}">
      <dgm:prSet/>
      <dgm:spPr/>
      <dgm:t>
        <a:bodyPr/>
        <a:lstStyle/>
        <a:p>
          <a:endParaRPr lang="en-US"/>
        </a:p>
      </dgm:t>
    </dgm:pt>
    <dgm:pt modelId="{0E77CE9D-53E6-4E85-9EE7-0EDE748D06D7}">
      <dgm:prSet custT="1"/>
      <dgm:spPr>
        <a:solidFill>
          <a:srgbClr val="68E468"/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new algorithm</a:t>
          </a:r>
        </a:p>
      </dgm:t>
    </dgm:pt>
    <dgm:pt modelId="{F62EEADC-2A53-4255-B984-D9673C3DEE30}" type="parTrans" cxnId="{EBBEC193-D404-4765-AF5B-36F9BF0B8B83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7A09757-DECD-4211-A0B5-193701898322}" type="sibTrans" cxnId="{EBBEC193-D404-4765-AF5B-36F9BF0B8B83}">
      <dgm:prSet/>
      <dgm:spPr/>
      <dgm:t>
        <a:bodyPr/>
        <a:lstStyle/>
        <a:p>
          <a:endParaRPr lang="en-US"/>
        </a:p>
      </dgm:t>
    </dgm:pt>
    <dgm:pt modelId="{1AA7219D-C76B-4D9B-8D75-A507B4807386}" type="pres">
      <dgm:prSet presAssocID="{6B0406AB-11C1-4455-96C2-73CBD4926CE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EF0589-70FD-447C-A2EE-9D53131D3F97}" type="pres">
      <dgm:prSet presAssocID="{5785B866-0017-4A25-97D2-937CBF1DEB37}" presName="root" presStyleCnt="0"/>
      <dgm:spPr/>
    </dgm:pt>
    <dgm:pt modelId="{0A3E3184-9467-41F8-8CAC-9E4CF63402EB}" type="pres">
      <dgm:prSet presAssocID="{5785B866-0017-4A25-97D2-937CBF1DEB37}" presName="rootComposite" presStyleCnt="0"/>
      <dgm:spPr/>
    </dgm:pt>
    <dgm:pt modelId="{1EC3C4BB-D94D-4D6F-B61C-FD9DB15DD999}" type="pres">
      <dgm:prSet presAssocID="{5785B866-0017-4A25-97D2-937CBF1DEB37}" presName="rootText" presStyleLbl="node1" presStyleIdx="0" presStyleCnt="6" custScaleX="95260" custScaleY="97071"/>
      <dgm:spPr/>
    </dgm:pt>
    <dgm:pt modelId="{A0E7731A-2D1E-4127-A48B-36B7937B0899}" type="pres">
      <dgm:prSet presAssocID="{5785B866-0017-4A25-97D2-937CBF1DEB37}" presName="rootConnector" presStyleLbl="node1" presStyleIdx="0" presStyleCnt="6"/>
      <dgm:spPr/>
    </dgm:pt>
    <dgm:pt modelId="{242AB256-429C-4123-A5A5-3B0A2C452935}" type="pres">
      <dgm:prSet presAssocID="{5785B866-0017-4A25-97D2-937CBF1DEB37}" presName="childShape" presStyleCnt="0"/>
      <dgm:spPr/>
    </dgm:pt>
    <dgm:pt modelId="{57B8CA7A-52B8-4B12-B1EF-B2FF6D65751E}" type="pres">
      <dgm:prSet presAssocID="{2B6ABAF2-699D-4BE9-8D92-8A2B66134681}" presName="Name13" presStyleLbl="parChTrans1D2" presStyleIdx="0" presStyleCnt="17"/>
      <dgm:spPr/>
    </dgm:pt>
    <dgm:pt modelId="{F079EC5A-6DB9-49AE-BF51-BA8AF6E1139B}" type="pres">
      <dgm:prSet presAssocID="{9334029C-7940-491B-9E0B-C29548E78D8E}" presName="childText" presStyleLbl="bgAcc1" presStyleIdx="0" presStyleCnt="17" custScaleX="133473" custScaleY="101228">
        <dgm:presLayoutVars>
          <dgm:bulletEnabled val="1"/>
        </dgm:presLayoutVars>
      </dgm:prSet>
      <dgm:spPr/>
    </dgm:pt>
    <dgm:pt modelId="{56A074A8-5771-4600-A991-16680351CFA1}" type="pres">
      <dgm:prSet presAssocID="{7C241DC3-C5D8-4DDB-B8A6-20363C12A7AC}" presName="Name13" presStyleLbl="parChTrans1D2" presStyleIdx="1" presStyleCnt="17"/>
      <dgm:spPr/>
    </dgm:pt>
    <dgm:pt modelId="{04E25448-8AA3-434D-A0E0-68B85BE823F6}" type="pres">
      <dgm:prSet presAssocID="{1F078212-FC52-4445-82DE-2CE730616AF8}" presName="childText" presStyleLbl="bgAcc1" presStyleIdx="1" presStyleCnt="17" custScaleX="133473" custScaleY="101228">
        <dgm:presLayoutVars>
          <dgm:bulletEnabled val="1"/>
        </dgm:presLayoutVars>
      </dgm:prSet>
      <dgm:spPr/>
    </dgm:pt>
    <dgm:pt modelId="{24A1D351-63B7-40B2-B348-10C31485702C}" type="pres">
      <dgm:prSet presAssocID="{1EC3255D-09B0-4333-9C62-051C3E77E773}" presName="Name13" presStyleLbl="parChTrans1D2" presStyleIdx="2" presStyleCnt="17"/>
      <dgm:spPr/>
    </dgm:pt>
    <dgm:pt modelId="{77862354-29F1-45DE-AA24-FA2593AFEDDB}" type="pres">
      <dgm:prSet presAssocID="{2E612E45-A275-4ED2-81D2-8E5581D93C99}" presName="childText" presStyleLbl="bgAcc1" presStyleIdx="2" presStyleCnt="17" custScaleX="133473" custScaleY="101228">
        <dgm:presLayoutVars>
          <dgm:bulletEnabled val="1"/>
        </dgm:presLayoutVars>
      </dgm:prSet>
      <dgm:spPr/>
    </dgm:pt>
    <dgm:pt modelId="{A13DE321-3A1F-4871-80D2-CBF48984083C}" type="pres">
      <dgm:prSet presAssocID="{047B2D98-958B-4805-8E7C-A03B18B30AAF}" presName="Name13" presStyleLbl="parChTrans1D2" presStyleIdx="3" presStyleCnt="17"/>
      <dgm:spPr/>
    </dgm:pt>
    <dgm:pt modelId="{89411657-CB5D-4C52-9DDA-A430E3C0F1AA}" type="pres">
      <dgm:prSet presAssocID="{D4070462-FE73-459F-8644-212593FA7742}" presName="childText" presStyleLbl="bgAcc1" presStyleIdx="3" presStyleCnt="17" custScaleX="133473" custScaleY="101228">
        <dgm:presLayoutVars>
          <dgm:bulletEnabled val="1"/>
        </dgm:presLayoutVars>
      </dgm:prSet>
      <dgm:spPr/>
    </dgm:pt>
    <dgm:pt modelId="{B18E3926-E3AD-47A8-A054-D3B5ADB48218}" type="pres">
      <dgm:prSet presAssocID="{1D12A25F-8E3B-4018-BD81-1873AF05FA92}" presName="root" presStyleCnt="0"/>
      <dgm:spPr/>
    </dgm:pt>
    <dgm:pt modelId="{FA8D621D-D4A6-46E6-A435-AED8200E6251}" type="pres">
      <dgm:prSet presAssocID="{1D12A25F-8E3B-4018-BD81-1873AF05FA92}" presName="rootComposite" presStyleCnt="0"/>
      <dgm:spPr/>
    </dgm:pt>
    <dgm:pt modelId="{BBD83A67-20D8-4318-B2B1-2F3B4CE75026}" type="pres">
      <dgm:prSet presAssocID="{1D12A25F-8E3B-4018-BD81-1873AF05FA92}" presName="rootText" presStyleLbl="node1" presStyleIdx="1" presStyleCnt="6" custScaleX="95260" custScaleY="97071"/>
      <dgm:spPr>
        <a:xfrm>
          <a:off x="2003449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8CB0270F-086D-4F11-9ADE-E6ADBA0D8A51}" type="pres">
      <dgm:prSet presAssocID="{1D12A25F-8E3B-4018-BD81-1873AF05FA92}" presName="rootConnector" presStyleLbl="node1" presStyleIdx="1" presStyleCnt="6"/>
      <dgm:spPr/>
    </dgm:pt>
    <dgm:pt modelId="{30285B97-97CC-46D2-8225-D53F0888315A}" type="pres">
      <dgm:prSet presAssocID="{1D12A25F-8E3B-4018-BD81-1873AF05FA92}" presName="childShape" presStyleCnt="0"/>
      <dgm:spPr/>
    </dgm:pt>
    <dgm:pt modelId="{5DB0392A-CA8F-471A-B2FD-26AD8BD3E6A6}" type="pres">
      <dgm:prSet presAssocID="{1AFC8DAD-E99D-42FA-AF47-760CABEEF1A7}" presName="Name13" presStyleLbl="parChTrans1D2" presStyleIdx="4" presStyleCnt="17"/>
      <dgm:spPr/>
    </dgm:pt>
    <dgm:pt modelId="{05CBCEF0-44C1-4457-B8CB-89C5ED87F45F}" type="pres">
      <dgm:prSet presAssocID="{1E5764FD-1967-4328-BC85-D837331EF851}" presName="childText" presStyleLbl="bgAcc1" presStyleIdx="4" presStyleCnt="17" custScaleX="133473" custScaleY="101228">
        <dgm:presLayoutVars>
          <dgm:bulletEnabled val="1"/>
        </dgm:presLayoutVars>
      </dgm:prSet>
      <dgm:spPr>
        <a:xfrm>
          <a:off x="2272021" y="1463455"/>
          <a:ext cx="1600710" cy="758752"/>
        </a:xfrm>
        <a:prstGeom prst="roundRect">
          <a:avLst>
            <a:gd name="adj" fmla="val 10000"/>
          </a:avLst>
        </a:prstGeom>
      </dgm:spPr>
    </dgm:pt>
    <dgm:pt modelId="{D8E30340-6473-4034-A7EA-EA8194F2EA45}" type="pres">
      <dgm:prSet presAssocID="{D47D6825-9740-40D7-8BA0-56E87A04039E}" presName="Name13" presStyleLbl="parChTrans1D2" presStyleIdx="5" presStyleCnt="17"/>
      <dgm:spPr/>
    </dgm:pt>
    <dgm:pt modelId="{02583C00-A226-45BC-8150-935F71804549}" type="pres">
      <dgm:prSet presAssocID="{048C0877-2B54-4BF0-A952-CCAE2A7331FE}" presName="childText" presStyleLbl="bgAcc1" presStyleIdx="5" presStyleCnt="17" custScaleX="133473" custScaleY="101228">
        <dgm:presLayoutVars>
          <dgm:bulletEnabled val="1"/>
        </dgm:presLayoutVars>
      </dgm:prSet>
      <dgm:spPr/>
    </dgm:pt>
    <dgm:pt modelId="{100DC7B8-02E5-4042-BC6E-81090090E04C}" type="pres">
      <dgm:prSet presAssocID="{35C24BC4-0261-4CB4-AC16-45D86F01B824}" presName="Name13" presStyleLbl="parChTrans1D2" presStyleIdx="6" presStyleCnt="17"/>
      <dgm:spPr/>
    </dgm:pt>
    <dgm:pt modelId="{CBAD76FB-18D1-4DB6-B8DC-46F50C0EDC75}" type="pres">
      <dgm:prSet presAssocID="{EA697311-B885-48F7-A913-2A931825203F}" presName="childText" presStyleLbl="bgAcc1" presStyleIdx="6" presStyleCnt="17" custScaleX="133473" custScaleY="101228">
        <dgm:presLayoutVars>
          <dgm:bulletEnabled val="1"/>
        </dgm:presLayoutVars>
      </dgm:prSet>
      <dgm:spPr/>
    </dgm:pt>
    <dgm:pt modelId="{8666CD9E-075E-4746-82AF-0C031F547B4C}" type="pres">
      <dgm:prSet presAssocID="{6460C1FE-8613-41C3-9606-2DF48AC48D7D}" presName="root" presStyleCnt="0"/>
      <dgm:spPr/>
    </dgm:pt>
    <dgm:pt modelId="{745EBD34-349B-4B43-B724-C40E4BBA674C}" type="pres">
      <dgm:prSet presAssocID="{6460C1FE-8613-41C3-9606-2DF48AC48D7D}" presName="rootComposite" presStyleCnt="0"/>
      <dgm:spPr/>
    </dgm:pt>
    <dgm:pt modelId="{A7241CB9-BA18-4ECC-8D45-0B46B4600D65}" type="pres">
      <dgm:prSet presAssocID="{6460C1FE-8613-41C3-9606-2DF48AC48D7D}" presName="rootText" presStyleLbl="node1" presStyleIdx="2" presStyleCnt="6" custScaleX="95260" custScaleY="97071"/>
      <dgm:spPr>
        <a:xfrm>
          <a:off x="3997002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E3CF0A33-D326-4ECC-BAD7-ED8A3B8A8793}" type="pres">
      <dgm:prSet presAssocID="{6460C1FE-8613-41C3-9606-2DF48AC48D7D}" presName="rootConnector" presStyleLbl="node1" presStyleIdx="2" presStyleCnt="6"/>
      <dgm:spPr/>
    </dgm:pt>
    <dgm:pt modelId="{C2927C2F-D90D-4B78-8B15-19A4841C4192}" type="pres">
      <dgm:prSet presAssocID="{6460C1FE-8613-41C3-9606-2DF48AC48D7D}" presName="childShape" presStyleCnt="0"/>
      <dgm:spPr/>
    </dgm:pt>
    <dgm:pt modelId="{C91A4E90-DFE6-49E1-AB59-1F64AFF40988}" type="pres">
      <dgm:prSet presAssocID="{7302578D-1B53-4E4E-A31C-4E6F0E9339E1}" presName="Name13" presStyleLbl="parChTrans1D2" presStyleIdx="7" presStyleCnt="17"/>
      <dgm:spPr/>
    </dgm:pt>
    <dgm:pt modelId="{2171B29A-D089-44DD-8AEA-84D18C40E86C}" type="pres">
      <dgm:prSet presAssocID="{190CAFA5-0318-4516-8832-AC78B5E09DCB}" presName="childText" presStyleLbl="bgAcc1" presStyleIdx="7" presStyleCnt="17" custScaleX="133473" custScaleY="101228">
        <dgm:presLayoutVars>
          <dgm:bulletEnabled val="1"/>
        </dgm:presLayoutVars>
      </dgm:prSet>
      <dgm:spPr/>
    </dgm:pt>
    <dgm:pt modelId="{889C3B3B-313F-47B3-95E7-63C60398C9FB}" type="pres">
      <dgm:prSet presAssocID="{18DFB644-F744-48F7-AD76-93EF406ACE94}" presName="Name13" presStyleLbl="parChTrans1D2" presStyleIdx="8" presStyleCnt="17"/>
      <dgm:spPr/>
    </dgm:pt>
    <dgm:pt modelId="{210BEA84-0AC7-4A3B-885A-03EA6DA2131E}" type="pres">
      <dgm:prSet presAssocID="{7D43269B-7E66-4930-A76A-92F9EF3EB37D}" presName="childText" presStyleLbl="bgAcc1" presStyleIdx="8" presStyleCnt="17" custScaleX="133473" custScaleY="101228">
        <dgm:presLayoutVars>
          <dgm:bulletEnabled val="1"/>
        </dgm:presLayoutVars>
      </dgm:prSet>
      <dgm:spPr/>
    </dgm:pt>
    <dgm:pt modelId="{7CFC245B-A803-48D1-99C4-7C888EB028F0}" type="pres">
      <dgm:prSet presAssocID="{79936F16-67FC-437E-98B5-F50BC7F0BFAB}" presName="Name13" presStyleLbl="parChTrans1D2" presStyleIdx="9" presStyleCnt="17"/>
      <dgm:spPr/>
    </dgm:pt>
    <dgm:pt modelId="{87F93F8A-CB1A-4077-AC76-32B74F3D3093}" type="pres">
      <dgm:prSet presAssocID="{02CEC727-EAB1-4472-8F0E-7A5A8A4E8A37}" presName="childText" presStyleLbl="bgAcc1" presStyleIdx="9" presStyleCnt="17" custScaleX="133473" custScaleY="101228">
        <dgm:presLayoutVars>
          <dgm:bulletEnabled val="1"/>
        </dgm:presLayoutVars>
      </dgm:prSet>
      <dgm:spPr/>
    </dgm:pt>
    <dgm:pt modelId="{D9B739CA-102D-4772-8481-BF5038EC57FE}" type="pres">
      <dgm:prSet presAssocID="{24FE793C-A803-400B-BD64-DC0881D3E7D8}" presName="root" presStyleCnt="0"/>
      <dgm:spPr/>
    </dgm:pt>
    <dgm:pt modelId="{9CFAA068-FF8E-4B2D-9089-09B12D0DDA2F}" type="pres">
      <dgm:prSet presAssocID="{24FE793C-A803-400B-BD64-DC0881D3E7D8}" presName="rootComposite" presStyleCnt="0"/>
      <dgm:spPr/>
    </dgm:pt>
    <dgm:pt modelId="{37696B4F-5EF6-4D04-A42A-ACC629AC086D}" type="pres">
      <dgm:prSet presAssocID="{24FE793C-A803-400B-BD64-DC0881D3E7D8}" presName="rootText" presStyleLbl="node1" presStyleIdx="3" presStyleCnt="6" custScaleX="95260" custScaleY="97071"/>
      <dgm:spPr>
        <a:xfrm>
          <a:off x="5990555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9A850A75-7E4C-4282-ADF6-72424207293F}" type="pres">
      <dgm:prSet presAssocID="{24FE793C-A803-400B-BD64-DC0881D3E7D8}" presName="rootConnector" presStyleLbl="node1" presStyleIdx="3" presStyleCnt="6"/>
      <dgm:spPr/>
    </dgm:pt>
    <dgm:pt modelId="{46DB5210-5B5D-4243-B87A-AAD710B60B8A}" type="pres">
      <dgm:prSet presAssocID="{24FE793C-A803-400B-BD64-DC0881D3E7D8}" presName="childShape" presStyleCnt="0"/>
      <dgm:spPr/>
    </dgm:pt>
    <dgm:pt modelId="{AE1BB12E-A548-4297-B786-EC08EA5DADD2}" type="pres">
      <dgm:prSet presAssocID="{7524611F-3754-4B46-B1F1-2BC3378C96D3}" presName="Name13" presStyleLbl="parChTrans1D2" presStyleIdx="10" presStyleCnt="17"/>
      <dgm:spPr/>
    </dgm:pt>
    <dgm:pt modelId="{889FE475-58B8-4092-BDA9-2F9CDFA3169D}" type="pres">
      <dgm:prSet presAssocID="{758DFCDA-0B03-45C5-A4C3-2052986D93A9}" presName="childText" presStyleLbl="bgAcc1" presStyleIdx="10" presStyleCnt="17" custScaleX="133473" custScaleY="101228">
        <dgm:presLayoutVars>
          <dgm:bulletEnabled val="1"/>
        </dgm:presLayoutVars>
      </dgm:prSet>
      <dgm:spPr/>
    </dgm:pt>
    <dgm:pt modelId="{4EEE28E6-B421-4270-B06E-47CD3565D749}" type="pres">
      <dgm:prSet presAssocID="{986E09B5-0B7C-4365-8E9D-E0E24AED83FE}" presName="Name13" presStyleLbl="parChTrans1D2" presStyleIdx="11" presStyleCnt="17"/>
      <dgm:spPr/>
    </dgm:pt>
    <dgm:pt modelId="{9F256D9B-5534-4265-98EE-C93767AD5ADB}" type="pres">
      <dgm:prSet presAssocID="{27019A63-D3D1-4C55-B919-CDB0BBD0E09B}" presName="childText" presStyleLbl="bgAcc1" presStyleIdx="11" presStyleCnt="17" custScaleX="133473" custScaleY="101228">
        <dgm:presLayoutVars>
          <dgm:bulletEnabled val="1"/>
        </dgm:presLayoutVars>
      </dgm:prSet>
      <dgm:spPr/>
    </dgm:pt>
    <dgm:pt modelId="{3D58AE88-07EC-4794-A8A2-536E5F32466A}" type="pres">
      <dgm:prSet presAssocID="{B2969212-8539-4094-91B7-CCF5618A8B45}" presName="root" presStyleCnt="0"/>
      <dgm:spPr/>
    </dgm:pt>
    <dgm:pt modelId="{972E3226-F032-4BB8-8783-8ECDD28191A5}" type="pres">
      <dgm:prSet presAssocID="{B2969212-8539-4094-91B7-CCF5618A8B45}" presName="rootComposite" presStyleCnt="0"/>
      <dgm:spPr/>
    </dgm:pt>
    <dgm:pt modelId="{6995EDA9-C7BE-4A18-9C69-50F1C945A282}" type="pres">
      <dgm:prSet presAssocID="{B2969212-8539-4094-91B7-CCF5618A8B45}" presName="rootText" presStyleLbl="node1" presStyleIdx="4" presStyleCnt="6" custScaleX="95260" custScaleY="97071"/>
      <dgm:spPr>
        <a:xfrm>
          <a:off x="7984108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12061261-7510-4CA3-844A-001F9506E82A}" type="pres">
      <dgm:prSet presAssocID="{B2969212-8539-4094-91B7-CCF5618A8B45}" presName="rootConnector" presStyleLbl="node1" presStyleIdx="4" presStyleCnt="6"/>
      <dgm:spPr/>
    </dgm:pt>
    <dgm:pt modelId="{8E696E2B-8587-452D-A126-CCF24228C243}" type="pres">
      <dgm:prSet presAssocID="{B2969212-8539-4094-91B7-CCF5618A8B45}" presName="childShape" presStyleCnt="0"/>
      <dgm:spPr/>
    </dgm:pt>
    <dgm:pt modelId="{CC9FB113-8FC6-4BC9-A42E-065E4E30EA03}" type="pres">
      <dgm:prSet presAssocID="{AB449D65-142C-40FF-9D1C-145FF7CDD4AA}" presName="Name13" presStyleLbl="parChTrans1D2" presStyleIdx="12" presStyleCnt="17"/>
      <dgm:spPr/>
    </dgm:pt>
    <dgm:pt modelId="{A565C697-A65E-4CD6-8B27-2069A2DEB440}" type="pres">
      <dgm:prSet presAssocID="{6D9F1BC2-4214-4C49-9333-3C233A868670}" presName="childText" presStyleLbl="bgAcc1" presStyleIdx="12" presStyleCnt="17" custScaleX="133473" custScaleY="101228">
        <dgm:presLayoutVars>
          <dgm:bulletEnabled val="1"/>
        </dgm:presLayoutVars>
      </dgm:prSet>
      <dgm:spPr/>
    </dgm:pt>
    <dgm:pt modelId="{E2198E7D-4BEC-42AD-BBA5-A58F06FCA870}" type="pres">
      <dgm:prSet presAssocID="{80023F31-3093-44FF-A740-B77095E71169}" presName="Name13" presStyleLbl="parChTrans1D2" presStyleIdx="13" presStyleCnt="17"/>
      <dgm:spPr/>
    </dgm:pt>
    <dgm:pt modelId="{17E4A403-C613-48FD-BF0C-BF7D7FDD8F66}" type="pres">
      <dgm:prSet presAssocID="{119103FB-D9C4-4304-A836-EB83C6E13AB4}" presName="childText" presStyleLbl="bgAcc1" presStyleIdx="13" presStyleCnt="17" custScaleX="133473" custScaleY="101228">
        <dgm:presLayoutVars>
          <dgm:bulletEnabled val="1"/>
        </dgm:presLayoutVars>
      </dgm:prSet>
      <dgm:spPr/>
    </dgm:pt>
    <dgm:pt modelId="{37764057-09AF-4ED7-B559-CF3828B1C286}" type="pres">
      <dgm:prSet presAssocID="{F62EEADC-2A53-4255-B984-D9673C3DEE30}" presName="Name13" presStyleLbl="parChTrans1D2" presStyleIdx="14" presStyleCnt="17"/>
      <dgm:spPr/>
    </dgm:pt>
    <dgm:pt modelId="{836015AF-71B7-409E-A69A-DA0B635C47EA}" type="pres">
      <dgm:prSet presAssocID="{0E77CE9D-53E6-4E85-9EE7-0EDE748D06D7}" presName="childText" presStyleLbl="bgAcc1" presStyleIdx="14" presStyleCnt="17" custScaleX="133473" custScaleY="101228">
        <dgm:presLayoutVars>
          <dgm:bulletEnabled val="1"/>
        </dgm:presLayoutVars>
      </dgm:prSet>
      <dgm:spPr/>
    </dgm:pt>
    <dgm:pt modelId="{1178EA5B-DC66-430C-BF70-96B3F79BF736}" type="pres">
      <dgm:prSet presAssocID="{9816785C-4B58-46DD-854E-07337BF55657}" presName="root" presStyleCnt="0"/>
      <dgm:spPr/>
    </dgm:pt>
    <dgm:pt modelId="{5A05EFB7-9656-4451-B146-B9D8B945029E}" type="pres">
      <dgm:prSet presAssocID="{9816785C-4B58-46DD-854E-07337BF55657}" presName="rootComposite" presStyleCnt="0"/>
      <dgm:spPr/>
    </dgm:pt>
    <dgm:pt modelId="{0E455A30-44B4-4CA1-9C48-6BCF42C859E6}" type="pres">
      <dgm:prSet presAssocID="{9816785C-4B58-46DD-854E-07337BF55657}" presName="rootText" presStyleLbl="node1" presStyleIdx="5" presStyleCnt="6" custScaleX="95260" custScaleY="97071"/>
      <dgm:spPr>
        <a:xfrm>
          <a:off x="9977660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03A98350-7EDE-465C-86C5-BFF36D313A24}" type="pres">
      <dgm:prSet presAssocID="{9816785C-4B58-46DD-854E-07337BF55657}" presName="rootConnector" presStyleLbl="node1" presStyleIdx="5" presStyleCnt="6"/>
      <dgm:spPr/>
    </dgm:pt>
    <dgm:pt modelId="{78194C0C-F980-411D-ABE6-FB9C17992014}" type="pres">
      <dgm:prSet presAssocID="{9816785C-4B58-46DD-854E-07337BF55657}" presName="childShape" presStyleCnt="0"/>
      <dgm:spPr/>
    </dgm:pt>
    <dgm:pt modelId="{D5E666D9-22E1-4BBA-86ED-FC318E3DBABE}" type="pres">
      <dgm:prSet presAssocID="{FDEE4604-71F3-4F52-BCA9-7475D7173569}" presName="Name13" presStyleLbl="parChTrans1D2" presStyleIdx="15" presStyleCnt="17"/>
      <dgm:spPr/>
    </dgm:pt>
    <dgm:pt modelId="{0984B77C-EA77-474D-845B-55878A651683}" type="pres">
      <dgm:prSet presAssocID="{258F1B1C-0CC3-4CD5-841E-5D2D0CCEDE60}" presName="childText" presStyleLbl="bgAcc1" presStyleIdx="15" presStyleCnt="17" custScaleX="133473" custScaleY="101228">
        <dgm:presLayoutVars>
          <dgm:bulletEnabled val="1"/>
        </dgm:presLayoutVars>
      </dgm:prSet>
      <dgm:spPr/>
    </dgm:pt>
    <dgm:pt modelId="{DB226A15-8781-4E26-B304-85958DB2A4B2}" type="pres">
      <dgm:prSet presAssocID="{09371A94-244C-42ED-8114-E0DC7D1E2648}" presName="Name13" presStyleLbl="parChTrans1D2" presStyleIdx="16" presStyleCnt="17"/>
      <dgm:spPr/>
    </dgm:pt>
    <dgm:pt modelId="{8984AD6D-18E0-4A44-B812-CA5DB3EDAF57}" type="pres">
      <dgm:prSet presAssocID="{4AECFFB3-274D-4045-9FE2-6401DF2B996D}" presName="childText" presStyleLbl="bgAcc1" presStyleIdx="16" presStyleCnt="17" custScaleX="133473" custScaleY="101228">
        <dgm:presLayoutVars>
          <dgm:bulletEnabled val="1"/>
        </dgm:presLayoutVars>
      </dgm:prSet>
      <dgm:spPr/>
    </dgm:pt>
  </dgm:ptLst>
  <dgm:cxnLst>
    <dgm:cxn modelId="{276BC501-5177-4D63-992A-A61AE5C214E9}" srcId="{6B0406AB-11C1-4455-96C2-73CBD4926CE9}" destId="{B2969212-8539-4094-91B7-CCF5618A8B45}" srcOrd="4" destOrd="0" parTransId="{FC86F26A-142C-4D5F-B2D7-C2AF103B8658}" sibTransId="{DA61A0B6-7D21-49F1-B030-3A228146D865}"/>
    <dgm:cxn modelId="{DAEAD006-2AD6-447E-A83E-86CD7EF158AF}" srcId="{5785B866-0017-4A25-97D2-937CBF1DEB37}" destId="{1F078212-FC52-4445-82DE-2CE730616AF8}" srcOrd="1" destOrd="0" parTransId="{7C241DC3-C5D8-4DDB-B8A6-20363C12A7AC}" sibTransId="{E0CB0E98-421F-4A30-ADEA-7F1BEB267A5C}"/>
    <dgm:cxn modelId="{F7E6C609-94BB-429B-A783-80CCEC5930A2}" type="presOf" srcId="{048C0877-2B54-4BF0-A952-CCAE2A7331FE}" destId="{02583C00-A226-45BC-8150-935F71804549}" srcOrd="0" destOrd="0" presId="urn:microsoft.com/office/officeart/2005/8/layout/hierarchy3"/>
    <dgm:cxn modelId="{1AF5030A-7018-4D3E-A863-8955A3BC1C2E}" type="presOf" srcId="{09371A94-244C-42ED-8114-E0DC7D1E2648}" destId="{DB226A15-8781-4E26-B304-85958DB2A4B2}" srcOrd="0" destOrd="0" presId="urn:microsoft.com/office/officeart/2005/8/layout/hierarchy3"/>
    <dgm:cxn modelId="{3F1E0B0D-9716-4FF0-A682-AD556E5EBBF1}" type="presOf" srcId="{6460C1FE-8613-41C3-9606-2DF48AC48D7D}" destId="{A7241CB9-BA18-4ECC-8D45-0B46B4600D65}" srcOrd="0" destOrd="0" presId="urn:microsoft.com/office/officeart/2005/8/layout/hierarchy3"/>
    <dgm:cxn modelId="{F048B814-7B3F-42EC-A752-737FF8670857}" srcId="{6B0406AB-11C1-4455-96C2-73CBD4926CE9}" destId="{6460C1FE-8613-41C3-9606-2DF48AC48D7D}" srcOrd="2" destOrd="0" parTransId="{A90849D3-C3D3-4184-89A4-D31651D2A85D}" sibTransId="{AB1778AF-6AC3-449A-9D34-0955832AD21D}"/>
    <dgm:cxn modelId="{1858C91D-F55D-42EE-85B3-B3B613B8E49F}" type="presOf" srcId="{F62EEADC-2A53-4255-B984-D9673C3DEE30}" destId="{37764057-09AF-4ED7-B559-CF3828B1C286}" srcOrd="0" destOrd="0" presId="urn:microsoft.com/office/officeart/2005/8/layout/hierarchy3"/>
    <dgm:cxn modelId="{5A31691F-5E1F-4133-841E-BE00B22EBF01}" type="presOf" srcId="{1AFC8DAD-E99D-42FA-AF47-760CABEEF1A7}" destId="{5DB0392A-CA8F-471A-B2FD-26AD8BD3E6A6}" srcOrd="0" destOrd="0" presId="urn:microsoft.com/office/officeart/2005/8/layout/hierarchy3"/>
    <dgm:cxn modelId="{054C2521-AE91-4D9E-A98A-225C1D3B8AB7}" type="presOf" srcId="{2E612E45-A275-4ED2-81D2-8E5581D93C99}" destId="{77862354-29F1-45DE-AA24-FA2593AFEDDB}" srcOrd="0" destOrd="0" presId="urn:microsoft.com/office/officeart/2005/8/layout/hierarchy3"/>
    <dgm:cxn modelId="{DCBC8C22-C2D7-47D6-950F-C706843AC38E}" type="presOf" srcId="{B2969212-8539-4094-91B7-CCF5618A8B45}" destId="{6995EDA9-C7BE-4A18-9C69-50F1C945A282}" srcOrd="0" destOrd="0" presId="urn:microsoft.com/office/officeart/2005/8/layout/hierarchy3"/>
    <dgm:cxn modelId="{83E79122-69C5-42E6-B523-CE09CD6106E8}" type="presOf" srcId="{9334029C-7940-491B-9E0B-C29548E78D8E}" destId="{F079EC5A-6DB9-49AE-BF51-BA8AF6E1139B}" srcOrd="0" destOrd="0" presId="urn:microsoft.com/office/officeart/2005/8/layout/hierarchy3"/>
    <dgm:cxn modelId="{DC094E23-CFA9-4812-A3AE-C4B4A03CF1BE}" type="presOf" srcId="{1D12A25F-8E3B-4018-BD81-1873AF05FA92}" destId="{BBD83A67-20D8-4318-B2B1-2F3B4CE75026}" srcOrd="0" destOrd="0" presId="urn:microsoft.com/office/officeart/2005/8/layout/hierarchy3"/>
    <dgm:cxn modelId="{BB68D025-0A4B-47CF-A8E3-0A3C22E58DED}" type="presOf" srcId="{6B0406AB-11C1-4455-96C2-73CBD4926CE9}" destId="{1AA7219D-C76B-4D9B-8D75-A507B4807386}" srcOrd="0" destOrd="0" presId="urn:microsoft.com/office/officeart/2005/8/layout/hierarchy3"/>
    <dgm:cxn modelId="{6DCB9B2A-AECB-4067-BEAA-02999249A3A6}" type="presOf" srcId="{80023F31-3093-44FF-A740-B77095E71169}" destId="{E2198E7D-4BEC-42AD-BBA5-A58F06FCA870}" srcOrd="0" destOrd="0" presId="urn:microsoft.com/office/officeart/2005/8/layout/hierarchy3"/>
    <dgm:cxn modelId="{1C30872E-CEB0-4F6B-85A6-C49A5210E3D9}" srcId="{5785B866-0017-4A25-97D2-937CBF1DEB37}" destId="{2E612E45-A275-4ED2-81D2-8E5581D93C99}" srcOrd="2" destOrd="0" parTransId="{1EC3255D-09B0-4333-9C62-051C3E77E773}" sibTransId="{0B102D49-7FAD-4AF1-9C41-DF567D63C3B7}"/>
    <dgm:cxn modelId="{620C9D2E-E09A-4DCE-B7C8-0286C2EB96CD}" type="presOf" srcId="{6D9F1BC2-4214-4C49-9333-3C233A868670}" destId="{A565C697-A65E-4CD6-8B27-2069A2DEB440}" srcOrd="0" destOrd="0" presId="urn:microsoft.com/office/officeart/2005/8/layout/hierarchy3"/>
    <dgm:cxn modelId="{B22B0D34-5414-41A7-8295-F1A8CBD89E73}" type="presOf" srcId="{EA697311-B885-48F7-A913-2A931825203F}" destId="{CBAD76FB-18D1-4DB6-B8DC-46F50C0EDC75}" srcOrd="0" destOrd="0" presId="urn:microsoft.com/office/officeart/2005/8/layout/hierarchy3"/>
    <dgm:cxn modelId="{B13D0F34-8E5B-4954-96C6-BB3145DA47E7}" type="presOf" srcId="{758DFCDA-0B03-45C5-A4C3-2052986D93A9}" destId="{889FE475-58B8-4092-BDA9-2F9CDFA3169D}" srcOrd="0" destOrd="0" presId="urn:microsoft.com/office/officeart/2005/8/layout/hierarchy3"/>
    <dgm:cxn modelId="{AC67E636-1BD8-4AD5-A0A9-6ACA1AFB7FFE}" srcId="{B2969212-8539-4094-91B7-CCF5618A8B45}" destId="{119103FB-D9C4-4304-A836-EB83C6E13AB4}" srcOrd="1" destOrd="0" parTransId="{80023F31-3093-44FF-A740-B77095E71169}" sibTransId="{0537B90A-796C-4BF6-967B-78E3C7FB6CED}"/>
    <dgm:cxn modelId="{5AED583F-6849-42CA-8302-1657A1253D3A}" srcId="{6B0406AB-11C1-4455-96C2-73CBD4926CE9}" destId="{9816785C-4B58-46DD-854E-07337BF55657}" srcOrd="5" destOrd="0" parTransId="{F076E75B-D30C-4BE2-8FE1-036D8D7DC266}" sibTransId="{8CDF5A3F-73C2-4D9C-8E91-1B5C04E1C0CB}"/>
    <dgm:cxn modelId="{2EAEB440-91B3-4002-92E1-D76DD7AA6CFC}" type="presOf" srcId="{7D43269B-7E66-4930-A76A-92F9EF3EB37D}" destId="{210BEA84-0AC7-4A3B-885A-03EA6DA2131E}" srcOrd="0" destOrd="0" presId="urn:microsoft.com/office/officeart/2005/8/layout/hierarchy3"/>
    <dgm:cxn modelId="{637CEA5B-3FEF-4811-9FA3-FA0F403B52A4}" srcId="{24FE793C-A803-400B-BD64-DC0881D3E7D8}" destId="{27019A63-D3D1-4C55-B919-CDB0BBD0E09B}" srcOrd="1" destOrd="0" parTransId="{986E09B5-0B7C-4365-8E9D-E0E24AED83FE}" sibTransId="{F05D0C28-8276-4571-80D9-B30581AA8DE9}"/>
    <dgm:cxn modelId="{9625DA5E-27FF-4CDC-BACA-E74FCA94CC19}" srcId="{1D12A25F-8E3B-4018-BD81-1873AF05FA92}" destId="{1E5764FD-1967-4328-BC85-D837331EF851}" srcOrd="0" destOrd="0" parTransId="{1AFC8DAD-E99D-42FA-AF47-760CABEEF1A7}" sibTransId="{CDE763B9-FA89-400C-9185-3D6C2C2AD5B3}"/>
    <dgm:cxn modelId="{377D4841-F195-4EBE-86F4-1DD1291A739F}" type="presOf" srcId="{02CEC727-EAB1-4472-8F0E-7A5A8A4E8A37}" destId="{87F93F8A-CB1A-4077-AC76-32B74F3D3093}" srcOrd="0" destOrd="0" presId="urn:microsoft.com/office/officeart/2005/8/layout/hierarchy3"/>
    <dgm:cxn modelId="{1B619942-C7E6-4EAC-9F67-E74551FEDC95}" type="presOf" srcId="{4AECFFB3-274D-4045-9FE2-6401DF2B996D}" destId="{8984AD6D-18E0-4A44-B812-CA5DB3EDAF57}" srcOrd="0" destOrd="0" presId="urn:microsoft.com/office/officeart/2005/8/layout/hierarchy3"/>
    <dgm:cxn modelId="{2AE4C243-8D57-47A6-BB7C-DAE918F541A9}" srcId="{B2969212-8539-4094-91B7-CCF5618A8B45}" destId="{6D9F1BC2-4214-4C49-9333-3C233A868670}" srcOrd="0" destOrd="0" parTransId="{AB449D65-142C-40FF-9D1C-145FF7CDD4AA}" sibTransId="{ACF8D353-33DF-4084-B502-72C7C1A974BC}"/>
    <dgm:cxn modelId="{B180AA64-AC9F-42B7-8FBD-30518679CDB0}" srcId="{6B0406AB-11C1-4455-96C2-73CBD4926CE9}" destId="{1D12A25F-8E3B-4018-BD81-1873AF05FA92}" srcOrd="1" destOrd="0" parTransId="{0BC83C5C-0DE2-4412-BFD7-5367DB0E6C82}" sibTransId="{B8B5CF35-3EE4-40B7-BD48-C4D398397837}"/>
    <dgm:cxn modelId="{3612A267-C935-42A2-A78E-CFACF27ADF38}" type="presOf" srcId="{FDEE4604-71F3-4F52-BCA9-7475D7173569}" destId="{D5E666D9-22E1-4BBA-86ED-FC318E3DBABE}" srcOrd="0" destOrd="0" presId="urn:microsoft.com/office/officeart/2005/8/layout/hierarchy3"/>
    <dgm:cxn modelId="{285F5848-885E-421F-9861-1A206010F73C}" srcId="{9816785C-4B58-46DD-854E-07337BF55657}" destId="{258F1B1C-0CC3-4CD5-841E-5D2D0CCEDE60}" srcOrd="0" destOrd="0" parTransId="{FDEE4604-71F3-4F52-BCA9-7475D7173569}" sibTransId="{EF18929C-2F33-4A5F-8CBB-3FD7028509CA}"/>
    <dgm:cxn modelId="{2F7F3069-FE5E-43DE-B56A-228EBA370E78}" type="presOf" srcId="{986E09B5-0B7C-4365-8E9D-E0E24AED83FE}" destId="{4EEE28E6-B421-4270-B06E-47CD3565D749}" srcOrd="0" destOrd="0" presId="urn:microsoft.com/office/officeart/2005/8/layout/hierarchy3"/>
    <dgm:cxn modelId="{A8C13549-0820-4EC4-AAD0-378B67325242}" srcId="{1D12A25F-8E3B-4018-BD81-1873AF05FA92}" destId="{EA697311-B885-48F7-A913-2A931825203F}" srcOrd="2" destOrd="0" parTransId="{35C24BC4-0261-4CB4-AC16-45D86F01B824}" sibTransId="{B17B1557-8A6C-4271-B198-B7CCAF94D882}"/>
    <dgm:cxn modelId="{ABB78A4D-EFA6-4C7C-8D94-15C5DD680CD0}" type="presOf" srcId="{27019A63-D3D1-4C55-B919-CDB0BBD0E09B}" destId="{9F256D9B-5534-4265-98EE-C93767AD5ADB}" srcOrd="0" destOrd="0" presId="urn:microsoft.com/office/officeart/2005/8/layout/hierarchy3"/>
    <dgm:cxn modelId="{A98F344F-BCB2-450A-8AA0-835152CB0B0B}" type="presOf" srcId="{5785B866-0017-4A25-97D2-937CBF1DEB37}" destId="{1EC3C4BB-D94D-4D6F-B61C-FD9DB15DD999}" srcOrd="0" destOrd="0" presId="urn:microsoft.com/office/officeart/2005/8/layout/hierarchy3"/>
    <dgm:cxn modelId="{DDA28B71-E808-4AF0-ACAB-C0E2CC3A9619}" type="presOf" srcId="{79936F16-67FC-437E-98B5-F50BC7F0BFAB}" destId="{7CFC245B-A803-48D1-99C4-7C888EB028F0}" srcOrd="0" destOrd="0" presId="urn:microsoft.com/office/officeart/2005/8/layout/hierarchy3"/>
    <dgm:cxn modelId="{09037B73-749A-4929-868F-664701428A85}" srcId="{5785B866-0017-4A25-97D2-937CBF1DEB37}" destId="{9334029C-7940-491B-9E0B-C29548E78D8E}" srcOrd="0" destOrd="0" parTransId="{2B6ABAF2-699D-4BE9-8D92-8A2B66134681}" sibTransId="{CC6DCFF1-500E-44B1-A99B-535730315CE9}"/>
    <dgm:cxn modelId="{FD2D387A-59B2-489B-95F9-214ECE7CF136}" type="presOf" srcId="{9816785C-4B58-46DD-854E-07337BF55657}" destId="{0E455A30-44B4-4CA1-9C48-6BCF42C859E6}" srcOrd="0" destOrd="0" presId="urn:microsoft.com/office/officeart/2005/8/layout/hierarchy3"/>
    <dgm:cxn modelId="{C4AC647C-111E-4EBD-838D-C69C98E520F9}" srcId="{6460C1FE-8613-41C3-9606-2DF48AC48D7D}" destId="{02CEC727-EAB1-4472-8F0E-7A5A8A4E8A37}" srcOrd="2" destOrd="0" parTransId="{79936F16-67FC-437E-98B5-F50BC7F0BFAB}" sibTransId="{2829D485-C6E9-4E09-8F34-FE7AD13494C7}"/>
    <dgm:cxn modelId="{1E1DD285-464D-40D3-8307-8B5206DC5DD3}" type="presOf" srcId="{2B6ABAF2-699D-4BE9-8D92-8A2B66134681}" destId="{57B8CA7A-52B8-4B12-B1EF-B2FF6D65751E}" srcOrd="0" destOrd="0" presId="urn:microsoft.com/office/officeart/2005/8/layout/hierarchy3"/>
    <dgm:cxn modelId="{B874E38D-7DBD-411F-9548-28697191A1C8}" type="presOf" srcId="{5785B866-0017-4A25-97D2-937CBF1DEB37}" destId="{A0E7731A-2D1E-4127-A48B-36B7937B0899}" srcOrd="1" destOrd="0" presId="urn:microsoft.com/office/officeart/2005/8/layout/hierarchy3"/>
    <dgm:cxn modelId="{E6DF9090-8A4E-46D3-ACCA-57AAE4794CD8}" type="presOf" srcId="{D47D6825-9740-40D7-8BA0-56E87A04039E}" destId="{D8E30340-6473-4034-A7EA-EA8194F2EA45}" srcOrd="0" destOrd="0" presId="urn:microsoft.com/office/officeart/2005/8/layout/hierarchy3"/>
    <dgm:cxn modelId="{EBBEC193-D404-4765-AF5B-36F9BF0B8B83}" srcId="{B2969212-8539-4094-91B7-CCF5618A8B45}" destId="{0E77CE9D-53E6-4E85-9EE7-0EDE748D06D7}" srcOrd="2" destOrd="0" parTransId="{F62EEADC-2A53-4255-B984-D9673C3DEE30}" sibTransId="{47A09757-DECD-4211-A0B5-193701898322}"/>
    <dgm:cxn modelId="{B1DC1995-A3DF-4A61-A182-F708ADD7514B}" srcId="{5785B866-0017-4A25-97D2-937CBF1DEB37}" destId="{D4070462-FE73-459F-8644-212593FA7742}" srcOrd="3" destOrd="0" parTransId="{047B2D98-958B-4805-8E7C-A03B18B30AAF}" sibTransId="{3166B32E-7DAE-490F-8566-F872AE3ED895}"/>
    <dgm:cxn modelId="{79948195-CB25-4BC6-967B-D03C3C571670}" type="presOf" srcId="{1EC3255D-09B0-4333-9C62-051C3E77E773}" destId="{24A1D351-63B7-40B2-B348-10C31485702C}" srcOrd="0" destOrd="0" presId="urn:microsoft.com/office/officeart/2005/8/layout/hierarchy3"/>
    <dgm:cxn modelId="{48A72099-A3DE-44F4-A9A6-19E9D49D6A69}" type="presOf" srcId="{1E5764FD-1967-4328-BC85-D837331EF851}" destId="{05CBCEF0-44C1-4457-B8CB-89C5ED87F45F}" srcOrd="0" destOrd="0" presId="urn:microsoft.com/office/officeart/2005/8/layout/hierarchy3"/>
    <dgm:cxn modelId="{5BF207A1-35FB-4E8D-AA66-F716D6DE2B2B}" type="presOf" srcId="{D4070462-FE73-459F-8644-212593FA7742}" destId="{89411657-CB5D-4C52-9DDA-A430E3C0F1AA}" srcOrd="0" destOrd="0" presId="urn:microsoft.com/office/officeart/2005/8/layout/hierarchy3"/>
    <dgm:cxn modelId="{64A60AA5-5686-4C86-8A42-2180B77EE3DD}" type="presOf" srcId="{7302578D-1B53-4E4E-A31C-4E6F0E9339E1}" destId="{C91A4E90-DFE6-49E1-AB59-1F64AFF40988}" srcOrd="0" destOrd="0" presId="urn:microsoft.com/office/officeart/2005/8/layout/hierarchy3"/>
    <dgm:cxn modelId="{C5BD7FA7-CB8D-4C7B-8C40-7B6437FC5223}" type="presOf" srcId="{1F078212-FC52-4445-82DE-2CE730616AF8}" destId="{04E25448-8AA3-434D-A0E0-68B85BE823F6}" srcOrd="0" destOrd="0" presId="urn:microsoft.com/office/officeart/2005/8/layout/hierarchy3"/>
    <dgm:cxn modelId="{2078A7A9-42E5-4404-B0A2-97DBC52EA2DD}" type="presOf" srcId="{7C241DC3-C5D8-4DDB-B8A6-20363C12A7AC}" destId="{56A074A8-5771-4600-A991-16680351CFA1}" srcOrd="0" destOrd="0" presId="urn:microsoft.com/office/officeart/2005/8/layout/hierarchy3"/>
    <dgm:cxn modelId="{152FB4AB-3DD7-4F4D-B7C6-C2658382EE89}" srcId="{6460C1FE-8613-41C3-9606-2DF48AC48D7D}" destId="{7D43269B-7E66-4930-A76A-92F9EF3EB37D}" srcOrd="1" destOrd="0" parTransId="{18DFB644-F744-48F7-AD76-93EF406ACE94}" sibTransId="{80A22B1C-B07D-40EE-9BCB-EADEA4FC0826}"/>
    <dgm:cxn modelId="{6A19F9AB-F11E-444E-98DB-F0E41DAD6AA7}" type="presOf" srcId="{047B2D98-958B-4805-8E7C-A03B18B30AAF}" destId="{A13DE321-3A1F-4871-80D2-CBF48984083C}" srcOrd="0" destOrd="0" presId="urn:microsoft.com/office/officeart/2005/8/layout/hierarchy3"/>
    <dgm:cxn modelId="{148604AC-F2F5-4BFA-8594-BF600A8CC63A}" type="presOf" srcId="{7524611F-3754-4B46-B1F1-2BC3378C96D3}" destId="{AE1BB12E-A548-4297-B786-EC08EA5DADD2}" srcOrd="0" destOrd="0" presId="urn:microsoft.com/office/officeart/2005/8/layout/hierarchy3"/>
    <dgm:cxn modelId="{E89CEEAD-0506-4CD5-BE9B-2D0D7DBB95B3}" type="presOf" srcId="{AB449D65-142C-40FF-9D1C-145FF7CDD4AA}" destId="{CC9FB113-8FC6-4BC9-A42E-065E4E30EA03}" srcOrd="0" destOrd="0" presId="urn:microsoft.com/office/officeart/2005/8/layout/hierarchy3"/>
    <dgm:cxn modelId="{133296BC-EB82-4920-BB6A-4F55C00AB466}" type="presOf" srcId="{0E77CE9D-53E6-4E85-9EE7-0EDE748D06D7}" destId="{836015AF-71B7-409E-A69A-DA0B635C47EA}" srcOrd="0" destOrd="0" presId="urn:microsoft.com/office/officeart/2005/8/layout/hierarchy3"/>
    <dgm:cxn modelId="{CA1894C1-4727-40C0-A939-E95D79A616C4}" type="presOf" srcId="{9816785C-4B58-46DD-854E-07337BF55657}" destId="{03A98350-7EDE-465C-86C5-BFF36D313A24}" srcOrd="1" destOrd="0" presId="urn:microsoft.com/office/officeart/2005/8/layout/hierarchy3"/>
    <dgm:cxn modelId="{B309B3C3-1FF9-4F8A-B4D4-7A6270959C49}" srcId="{9816785C-4B58-46DD-854E-07337BF55657}" destId="{4AECFFB3-274D-4045-9FE2-6401DF2B996D}" srcOrd="1" destOrd="0" parTransId="{09371A94-244C-42ED-8114-E0DC7D1E2648}" sibTransId="{73C3E541-B9BB-434C-845C-B13BB2D00E4F}"/>
    <dgm:cxn modelId="{5F4A1DC7-669A-4A21-83F3-C297FD8349C0}" type="presOf" srcId="{1D12A25F-8E3B-4018-BD81-1873AF05FA92}" destId="{8CB0270F-086D-4F11-9ADE-E6ADBA0D8A51}" srcOrd="1" destOrd="0" presId="urn:microsoft.com/office/officeart/2005/8/layout/hierarchy3"/>
    <dgm:cxn modelId="{83DFE2C7-57EA-4614-A839-C78665E6F519}" type="presOf" srcId="{24FE793C-A803-400B-BD64-DC0881D3E7D8}" destId="{9A850A75-7E4C-4282-ADF6-72424207293F}" srcOrd="1" destOrd="0" presId="urn:microsoft.com/office/officeart/2005/8/layout/hierarchy3"/>
    <dgm:cxn modelId="{0C5622D0-7275-41C2-A138-81E062C9BE2B}" type="presOf" srcId="{35C24BC4-0261-4CB4-AC16-45D86F01B824}" destId="{100DC7B8-02E5-4042-BC6E-81090090E04C}" srcOrd="0" destOrd="0" presId="urn:microsoft.com/office/officeart/2005/8/layout/hierarchy3"/>
    <dgm:cxn modelId="{164571D0-139F-4C60-8608-449319F008EF}" type="presOf" srcId="{119103FB-D9C4-4304-A836-EB83C6E13AB4}" destId="{17E4A403-C613-48FD-BF0C-BF7D7FDD8F66}" srcOrd="0" destOrd="0" presId="urn:microsoft.com/office/officeart/2005/8/layout/hierarchy3"/>
    <dgm:cxn modelId="{BCD135D9-EEC1-413F-B02C-DB99CBD9715B}" srcId="{24FE793C-A803-400B-BD64-DC0881D3E7D8}" destId="{758DFCDA-0B03-45C5-A4C3-2052986D93A9}" srcOrd="0" destOrd="0" parTransId="{7524611F-3754-4B46-B1F1-2BC3378C96D3}" sibTransId="{C8F94038-DC88-40B2-840E-F57FA7BAA5FD}"/>
    <dgm:cxn modelId="{C744DCDB-4C6E-442C-8625-BB4390574123}" type="presOf" srcId="{190CAFA5-0318-4516-8832-AC78B5E09DCB}" destId="{2171B29A-D089-44DD-8AEA-84D18C40E86C}" srcOrd="0" destOrd="0" presId="urn:microsoft.com/office/officeart/2005/8/layout/hierarchy3"/>
    <dgm:cxn modelId="{3A37B1DC-442D-461D-A5A2-ADD9D772033D}" type="presOf" srcId="{18DFB644-F744-48F7-AD76-93EF406ACE94}" destId="{889C3B3B-313F-47B3-95E7-63C60398C9FB}" srcOrd="0" destOrd="0" presId="urn:microsoft.com/office/officeart/2005/8/layout/hierarchy3"/>
    <dgm:cxn modelId="{BB481ADF-EE79-4449-A502-00B83DB5FA60}" type="presOf" srcId="{258F1B1C-0CC3-4CD5-841E-5D2D0CCEDE60}" destId="{0984B77C-EA77-474D-845B-55878A651683}" srcOrd="0" destOrd="0" presId="urn:microsoft.com/office/officeart/2005/8/layout/hierarchy3"/>
    <dgm:cxn modelId="{B7CC40E7-991C-42B6-9B40-66C098B1A064}" type="presOf" srcId="{6460C1FE-8613-41C3-9606-2DF48AC48D7D}" destId="{E3CF0A33-D326-4ECC-BAD7-ED8A3B8A8793}" srcOrd="1" destOrd="0" presId="urn:microsoft.com/office/officeart/2005/8/layout/hierarchy3"/>
    <dgm:cxn modelId="{0FA80CEC-83FB-473B-AE86-A2D4E7E9B755}" srcId="{6B0406AB-11C1-4455-96C2-73CBD4926CE9}" destId="{5785B866-0017-4A25-97D2-937CBF1DEB37}" srcOrd="0" destOrd="0" parTransId="{E78CE695-9467-4E92-873A-0CBFC02CA0CA}" sibTransId="{61A7256B-497F-4DA9-8D6C-10EE4011F55D}"/>
    <dgm:cxn modelId="{B054B2EE-FA91-466F-BDF6-F41E9CC57BD1}" srcId="{1D12A25F-8E3B-4018-BD81-1873AF05FA92}" destId="{048C0877-2B54-4BF0-A952-CCAE2A7331FE}" srcOrd="1" destOrd="0" parTransId="{D47D6825-9740-40D7-8BA0-56E87A04039E}" sibTransId="{91A7E3B3-3A6F-4566-8CC2-23A793FA1CD3}"/>
    <dgm:cxn modelId="{57E283F1-52DC-48D3-ABDE-424C748328F2}" type="presOf" srcId="{24FE793C-A803-400B-BD64-DC0881D3E7D8}" destId="{37696B4F-5EF6-4D04-A42A-ACC629AC086D}" srcOrd="0" destOrd="0" presId="urn:microsoft.com/office/officeart/2005/8/layout/hierarchy3"/>
    <dgm:cxn modelId="{4EC827F9-9136-4514-A2BA-EBFD0B236123}" srcId="{6460C1FE-8613-41C3-9606-2DF48AC48D7D}" destId="{190CAFA5-0318-4516-8832-AC78B5E09DCB}" srcOrd="0" destOrd="0" parTransId="{7302578D-1B53-4E4E-A31C-4E6F0E9339E1}" sibTransId="{CC1F2A52-8A51-406E-8D96-869A66ABF0D8}"/>
    <dgm:cxn modelId="{79FAD9FC-0068-4521-A18D-91E6781ADA49}" srcId="{6B0406AB-11C1-4455-96C2-73CBD4926CE9}" destId="{24FE793C-A803-400B-BD64-DC0881D3E7D8}" srcOrd="3" destOrd="0" parTransId="{2A1833B6-397A-4F58-9E44-78398DAB525E}" sibTransId="{B515D0BB-1257-4AAF-AA45-19832A922996}"/>
    <dgm:cxn modelId="{7BB240FE-68A5-426E-BC25-BE4BE3A41CB9}" type="presOf" srcId="{B2969212-8539-4094-91B7-CCF5618A8B45}" destId="{12061261-7510-4CA3-844A-001F9506E82A}" srcOrd="1" destOrd="0" presId="urn:microsoft.com/office/officeart/2005/8/layout/hierarchy3"/>
    <dgm:cxn modelId="{715B4B62-31F8-4ADC-BE94-FCF6AC356452}" type="presParOf" srcId="{1AA7219D-C76B-4D9B-8D75-A507B4807386}" destId="{2FEF0589-70FD-447C-A2EE-9D53131D3F97}" srcOrd="0" destOrd="0" presId="urn:microsoft.com/office/officeart/2005/8/layout/hierarchy3"/>
    <dgm:cxn modelId="{9078FC7B-4491-4FEB-85BF-35051D9B6F41}" type="presParOf" srcId="{2FEF0589-70FD-447C-A2EE-9D53131D3F97}" destId="{0A3E3184-9467-41F8-8CAC-9E4CF63402EB}" srcOrd="0" destOrd="0" presId="urn:microsoft.com/office/officeart/2005/8/layout/hierarchy3"/>
    <dgm:cxn modelId="{D5C656E2-39AE-4868-8B11-41666552F337}" type="presParOf" srcId="{0A3E3184-9467-41F8-8CAC-9E4CF63402EB}" destId="{1EC3C4BB-D94D-4D6F-B61C-FD9DB15DD999}" srcOrd="0" destOrd="0" presId="urn:microsoft.com/office/officeart/2005/8/layout/hierarchy3"/>
    <dgm:cxn modelId="{508D25FA-7684-456B-935D-0359273416D5}" type="presParOf" srcId="{0A3E3184-9467-41F8-8CAC-9E4CF63402EB}" destId="{A0E7731A-2D1E-4127-A48B-36B7937B0899}" srcOrd="1" destOrd="0" presId="urn:microsoft.com/office/officeart/2005/8/layout/hierarchy3"/>
    <dgm:cxn modelId="{0993E0FA-826F-4B27-A9FC-97593965BBDA}" type="presParOf" srcId="{2FEF0589-70FD-447C-A2EE-9D53131D3F97}" destId="{242AB256-429C-4123-A5A5-3B0A2C452935}" srcOrd="1" destOrd="0" presId="urn:microsoft.com/office/officeart/2005/8/layout/hierarchy3"/>
    <dgm:cxn modelId="{3F7544C1-06F9-4A40-BDEB-D734DF8B76E7}" type="presParOf" srcId="{242AB256-429C-4123-A5A5-3B0A2C452935}" destId="{57B8CA7A-52B8-4B12-B1EF-B2FF6D65751E}" srcOrd="0" destOrd="0" presId="urn:microsoft.com/office/officeart/2005/8/layout/hierarchy3"/>
    <dgm:cxn modelId="{4150FD2C-C18B-4DF4-9D56-6328F0F9ACF3}" type="presParOf" srcId="{242AB256-429C-4123-A5A5-3B0A2C452935}" destId="{F079EC5A-6DB9-49AE-BF51-BA8AF6E1139B}" srcOrd="1" destOrd="0" presId="urn:microsoft.com/office/officeart/2005/8/layout/hierarchy3"/>
    <dgm:cxn modelId="{99471B7F-F5D4-4225-9172-E74741BCD9E5}" type="presParOf" srcId="{242AB256-429C-4123-A5A5-3B0A2C452935}" destId="{56A074A8-5771-4600-A991-16680351CFA1}" srcOrd="2" destOrd="0" presId="urn:microsoft.com/office/officeart/2005/8/layout/hierarchy3"/>
    <dgm:cxn modelId="{801C1D53-2431-4CD8-BBFD-2AA4DAF18784}" type="presParOf" srcId="{242AB256-429C-4123-A5A5-3B0A2C452935}" destId="{04E25448-8AA3-434D-A0E0-68B85BE823F6}" srcOrd="3" destOrd="0" presId="urn:microsoft.com/office/officeart/2005/8/layout/hierarchy3"/>
    <dgm:cxn modelId="{E6030890-22D1-4228-85E2-95A3B26FB92F}" type="presParOf" srcId="{242AB256-429C-4123-A5A5-3B0A2C452935}" destId="{24A1D351-63B7-40B2-B348-10C31485702C}" srcOrd="4" destOrd="0" presId="urn:microsoft.com/office/officeart/2005/8/layout/hierarchy3"/>
    <dgm:cxn modelId="{BDBC9DE0-F347-49CF-9E4C-239D5989E59B}" type="presParOf" srcId="{242AB256-429C-4123-A5A5-3B0A2C452935}" destId="{77862354-29F1-45DE-AA24-FA2593AFEDDB}" srcOrd="5" destOrd="0" presId="urn:microsoft.com/office/officeart/2005/8/layout/hierarchy3"/>
    <dgm:cxn modelId="{7F98F5B6-0642-4173-9403-9DD179D29EAD}" type="presParOf" srcId="{242AB256-429C-4123-A5A5-3B0A2C452935}" destId="{A13DE321-3A1F-4871-80D2-CBF48984083C}" srcOrd="6" destOrd="0" presId="urn:microsoft.com/office/officeart/2005/8/layout/hierarchy3"/>
    <dgm:cxn modelId="{3AD4A700-ABAE-4013-9E69-6077532B47E2}" type="presParOf" srcId="{242AB256-429C-4123-A5A5-3B0A2C452935}" destId="{89411657-CB5D-4C52-9DDA-A430E3C0F1AA}" srcOrd="7" destOrd="0" presId="urn:microsoft.com/office/officeart/2005/8/layout/hierarchy3"/>
    <dgm:cxn modelId="{283E9137-3846-4EB1-A62F-7266A0DB3109}" type="presParOf" srcId="{1AA7219D-C76B-4D9B-8D75-A507B4807386}" destId="{B18E3926-E3AD-47A8-A054-D3B5ADB48218}" srcOrd="1" destOrd="0" presId="urn:microsoft.com/office/officeart/2005/8/layout/hierarchy3"/>
    <dgm:cxn modelId="{43F062ED-3F39-4E9C-8730-0254C36F837E}" type="presParOf" srcId="{B18E3926-E3AD-47A8-A054-D3B5ADB48218}" destId="{FA8D621D-D4A6-46E6-A435-AED8200E6251}" srcOrd="0" destOrd="0" presId="urn:microsoft.com/office/officeart/2005/8/layout/hierarchy3"/>
    <dgm:cxn modelId="{0D30FD55-C089-46AF-AB0B-92372AC98DAF}" type="presParOf" srcId="{FA8D621D-D4A6-46E6-A435-AED8200E6251}" destId="{BBD83A67-20D8-4318-B2B1-2F3B4CE75026}" srcOrd="0" destOrd="0" presId="urn:microsoft.com/office/officeart/2005/8/layout/hierarchy3"/>
    <dgm:cxn modelId="{873FF7D0-323F-4B38-B1D5-9BC6C9896D8A}" type="presParOf" srcId="{FA8D621D-D4A6-46E6-A435-AED8200E6251}" destId="{8CB0270F-086D-4F11-9ADE-E6ADBA0D8A51}" srcOrd="1" destOrd="0" presId="urn:microsoft.com/office/officeart/2005/8/layout/hierarchy3"/>
    <dgm:cxn modelId="{57117B77-EF76-4F2A-BD2C-AF80652EB649}" type="presParOf" srcId="{B18E3926-E3AD-47A8-A054-D3B5ADB48218}" destId="{30285B97-97CC-46D2-8225-D53F0888315A}" srcOrd="1" destOrd="0" presId="urn:microsoft.com/office/officeart/2005/8/layout/hierarchy3"/>
    <dgm:cxn modelId="{3CC0229D-B323-46DE-B593-5E9736D18CE7}" type="presParOf" srcId="{30285B97-97CC-46D2-8225-D53F0888315A}" destId="{5DB0392A-CA8F-471A-B2FD-26AD8BD3E6A6}" srcOrd="0" destOrd="0" presId="urn:microsoft.com/office/officeart/2005/8/layout/hierarchy3"/>
    <dgm:cxn modelId="{10F11804-052A-459F-8D9B-90C3ECC49976}" type="presParOf" srcId="{30285B97-97CC-46D2-8225-D53F0888315A}" destId="{05CBCEF0-44C1-4457-B8CB-89C5ED87F45F}" srcOrd="1" destOrd="0" presId="urn:microsoft.com/office/officeart/2005/8/layout/hierarchy3"/>
    <dgm:cxn modelId="{0E20B077-D4E1-4A29-BC9E-E268B79D7D84}" type="presParOf" srcId="{30285B97-97CC-46D2-8225-D53F0888315A}" destId="{D8E30340-6473-4034-A7EA-EA8194F2EA45}" srcOrd="2" destOrd="0" presId="urn:microsoft.com/office/officeart/2005/8/layout/hierarchy3"/>
    <dgm:cxn modelId="{508E1481-898F-48C1-90DC-F65B71BB925A}" type="presParOf" srcId="{30285B97-97CC-46D2-8225-D53F0888315A}" destId="{02583C00-A226-45BC-8150-935F71804549}" srcOrd="3" destOrd="0" presId="urn:microsoft.com/office/officeart/2005/8/layout/hierarchy3"/>
    <dgm:cxn modelId="{AB62C041-A54D-423F-BB9A-C2730FAC7DAF}" type="presParOf" srcId="{30285B97-97CC-46D2-8225-D53F0888315A}" destId="{100DC7B8-02E5-4042-BC6E-81090090E04C}" srcOrd="4" destOrd="0" presId="urn:microsoft.com/office/officeart/2005/8/layout/hierarchy3"/>
    <dgm:cxn modelId="{81D85197-9B9A-4C39-9485-BEDC09836E9D}" type="presParOf" srcId="{30285B97-97CC-46D2-8225-D53F0888315A}" destId="{CBAD76FB-18D1-4DB6-B8DC-46F50C0EDC75}" srcOrd="5" destOrd="0" presId="urn:microsoft.com/office/officeart/2005/8/layout/hierarchy3"/>
    <dgm:cxn modelId="{2632CCDA-5A2F-48E4-A0E5-6098C0CF8508}" type="presParOf" srcId="{1AA7219D-C76B-4D9B-8D75-A507B4807386}" destId="{8666CD9E-075E-4746-82AF-0C031F547B4C}" srcOrd="2" destOrd="0" presId="urn:microsoft.com/office/officeart/2005/8/layout/hierarchy3"/>
    <dgm:cxn modelId="{9D59D462-3D74-4828-A813-780BCCB572E2}" type="presParOf" srcId="{8666CD9E-075E-4746-82AF-0C031F547B4C}" destId="{745EBD34-349B-4B43-B724-C40E4BBA674C}" srcOrd="0" destOrd="0" presId="urn:microsoft.com/office/officeart/2005/8/layout/hierarchy3"/>
    <dgm:cxn modelId="{96085D54-DE22-4ED3-84F0-7B7CC3E6FA48}" type="presParOf" srcId="{745EBD34-349B-4B43-B724-C40E4BBA674C}" destId="{A7241CB9-BA18-4ECC-8D45-0B46B4600D65}" srcOrd="0" destOrd="0" presId="urn:microsoft.com/office/officeart/2005/8/layout/hierarchy3"/>
    <dgm:cxn modelId="{89FEA37F-3CB4-46A8-A80D-702B85097097}" type="presParOf" srcId="{745EBD34-349B-4B43-B724-C40E4BBA674C}" destId="{E3CF0A33-D326-4ECC-BAD7-ED8A3B8A8793}" srcOrd="1" destOrd="0" presId="urn:microsoft.com/office/officeart/2005/8/layout/hierarchy3"/>
    <dgm:cxn modelId="{BC0294BC-BA2F-4A92-A758-623A3AF5803E}" type="presParOf" srcId="{8666CD9E-075E-4746-82AF-0C031F547B4C}" destId="{C2927C2F-D90D-4B78-8B15-19A4841C4192}" srcOrd="1" destOrd="0" presId="urn:microsoft.com/office/officeart/2005/8/layout/hierarchy3"/>
    <dgm:cxn modelId="{2EB1CBCF-46E5-420B-A68A-E216DAD5BE4F}" type="presParOf" srcId="{C2927C2F-D90D-4B78-8B15-19A4841C4192}" destId="{C91A4E90-DFE6-49E1-AB59-1F64AFF40988}" srcOrd="0" destOrd="0" presId="urn:microsoft.com/office/officeart/2005/8/layout/hierarchy3"/>
    <dgm:cxn modelId="{44DDA590-44D3-43A4-9C4A-5F539A2287A7}" type="presParOf" srcId="{C2927C2F-D90D-4B78-8B15-19A4841C4192}" destId="{2171B29A-D089-44DD-8AEA-84D18C40E86C}" srcOrd="1" destOrd="0" presId="urn:microsoft.com/office/officeart/2005/8/layout/hierarchy3"/>
    <dgm:cxn modelId="{BE042793-DC02-4B96-BDEB-DBD055D5CB8C}" type="presParOf" srcId="{C2927C2F-D90D-4B78-8B15-19A4841C4192}" destId="{889C3B3B-313F-47B3-95E7-63C60398C9FB}" srcOrd="2" destOrd="0" presId="urn:microsoft.com/office/officeart/2005/8/layout/hierarchy3"/>
    <dgm:cxn modelId="{ED88046B-31E1-42B4-8B0A-B9C788803943}" type="presParOf" srcId="{C2927C2F-D90D-4B78-8B15-19A4841C4192}" destId="{210BEA84-0AC7-4A3B-885A-03EA6DA2131E}" srcOrd="3" destOrd="0" presId="urn:microsoft.com/office/officeart/2005/8/layout/hierarchy3"/>
    <dgm:cxn modelId="{393B01D2-812B-4002-BEB6-19EC7EBECC0A}" type="presParOf" srcId="{C2927C2F-D90D-4B78-8B15-19A4841C4192}" destId="{7CFC245B-A803-48D1-99C4-7C888EB028F0}" srcOrd="4" destOrd="0" presId="urn:microsoft.com/office/officeart/2005/8/layout/hierarchy3"/>
    <dgm:cxn modelId="{89CA787A-7C9F-402C-8817-7C71F8A98684}" type="presParOf" srcId="{C2927C2F-D90D-4B78-8B15-19A4841C4192}" destId="{87F93F8A-CB1A-4077-AC76-32B74F3D3093}" srcOrd="5" destOrd="0" presId="urn:microsoft.com/office/officeart/2005/8/layout/hierarchy3"/>
    <dgm:cxn modelId="{EB2C8589-971E-46F8-983D-5F430AC1F1DF}" type="presParOf" srcId="{1AA7219D-C76B-4D9B-8D75-A507B4807386}" destId="{D9B739CA-102D-4772-8481-BF5038EC57FE}" srcOrd="3" destOrd="0" presId="urn:microsoft.com/office/officeart/2005/8/layout/hierarchy3"/>
    <dgm:cxn modelId="{D486A45E-2910-4281-94F9-B3BD0CCA5626}" type="presParOf" srcId="{D9B739CA-102D-4772-8481-BF5038EC57FE}" destId="{9CFAA068-FF8E-4B2D-9089-09B12D0DDA2F}" srcOrd="0" destOrd="0" presId="urn:microsoft.com/office/officeart/2005/8/layout/hierarchy3"/>
    <dgm:cxn modelId="{5C89D80B-CDEC-4705-8473-70F80CB723F6}" type="presParOf" srcId="{9CFAA068-FF8E-4B2D-9089-09B12D0DDA2F}" destId="{37696B4F-5EF6-4D04-A42A-ACC629AC086D}" srcOrd="0" destOrd="0" presId="urn:microsoft.com/office/officeart/2005/8/layout/hierarchy3"/>
    <dgm:cxn modelId="{9B0D6117-FA82-452C-9E8D-F5D3B214149C}" type="presParOf" srcId="{9CFAA068-FF8E-4B2D-9089-09B12D0DDA2F}" destId="{9A850A75-7E4C-4282-ADF6-72424207293F}" srcOrd="1" destOrd="0" presId="urn:microsoft.com/office/officeart/2005/8/layout/hierarchy3"/>
    <dgm:cxn modelId="{82092D4B-1227-4FDC-8F6F-48008D749B99}" type="presParOf" srcId="{D9B739CA-102D-4772-8481-BF5038EC57FE}" destId="{46DB5210-5B5D-4243-B87A-AAD710B60B8A}" srcOrd="1" destOrd="0" presId="urn:microsoft.com/office/officeart/2005/8/layout/hierarchy3"/>
    <dgm:cxn modelId="{C2ED4036-B912-4FAC-9A66-845640465509}" type="presParOf" srcId="{46DB5210-5B5D-4243-B87A-AAD710B60B8A}" destId="{AE1BB12E-A548-4297-B786-EC08EA5DADD2}" srcOrd="0" destOrd="0" presId="urn:microsoft.com/office/officeart/2005/8/layout/hierarchy3"/>
    <dgm:cxn modelId="{76774AA7-7FF4-4274-A366-F970CDF5BAEA}" type="presParOf" srcId="{46DB5210-5B5D-4243-B87A-AAD710B60B8A}" destId="{889FE475-58B8-4092-BDA9-2F9CDFA3169D}" srcOrd="1" destOrd="0" presId="urn:microsoft.com/office/officeart/2005/8/layout/hierarchy3"/>
    <dgm:cxn modelId="{489C7259-2F92-4471-ACA6-C0CB01A49509}" type="presParOf" srcId="{46DB5210-5B5D-4243-B87A-AAD710B60B8A}" destId="{4EEE28E6-B421-4270-B06E-47CD3565D749}" srcOrd="2" destOrd="0" presId="urn:microsoft.com/office/officeart/2005/8/layout/hierarchy3"/>
    <dgm:cxn modelId="{46F9CD9E-E4DB-4A99-B984-8F9F8E281996}" type="presParOf" srcId="{46DB5210-5B5D-4243-B87A-AAD710B60B8A}" destId="{9F256D9B-5534-4265-98EE-C93767AD5ADB}" srcOrd="3" destOrd="0" presId="urn:microsoft.com/office/officeart/2005/8/layout/hierarchy3"/>
    <dgm:cxn modelId="{F1A4025E-DB62-493D-9CF3-44BE1A43FD09}" type="presParOf" srcId="{1AA7219D-C76B-4D9B-8D75-A507B4807386}" destId="{3D58AE88-07EC-4794-A8A2-536E5F32466A}" srcOrd="4" destOrd="0" presId="urn:microsoft.com/office/officeart/2005/8/layout/hierarchy3"/>
    <dgm:cxn modelId="{865A347F-D7CF-4827-8CD1-4A44EA914651}" type="presParOf" srcId="{3D58AE88-07EC-4794-A8A2-536E5F32466A}" destId="{972E3226-F032-4BB8-8783-8ECDD28191A5}" srcOrd="0" destOrd="0" presId="urn:microsoft.com/office/officeart/2005/8/layout/hierarchy3"/>
    <dgm:cxn modelId="{71F3124F-038D-4CB8-A940-55FD341DE043}" type="presParOf" srcId="{972E3226-F032-4BB8-8783-8ECDD28191A5}" destId="{6995EDA9-C7BE-4A18-9C69-50F1C945A282}" srcOrd="0" destOrd="0" presId="urn:microsoft.com/office/officeart/2005/8/layout/hierarchy3"/>
    <dgm:cxn modelId="{566EC923-861D-4CC5-98FE-38B6E44D970E}" type="presParOf" srcId="{972E3226-F032-4BB8-8783-8ECDD28191A5}" destId="{12061261-7510-4CA3-844A-001F9506E82A}" srcOrd="1" destOrd="0" presId="urn:microsoft.com/office/officeart/2005/8/layout/hierarchy3"/>
    <dgm:cxn modelId="{2E4401EF-8B13-48C6-8080-A0A4DF52EE29}" type="presParOf" srcId="{3D58AE88-07EC-4794-A8A2-536E5F32466A}" destId="{8E696E2B-8587-452D-A126-CCF24228C243}" srcOrd="1" destOrd="0" presId="urn:microsoft.com/office/officeart/2005/8/layout/hierarchy3"/>
    <dgm:cxn modelId="{809A95C1-52D0-44A1-B4D7-C1A9B869A72D}" type="presParOf" srcId="{8E696E2B-8587-452D-A126-CCF24228C243}" destId="{CC9FB113-8FC6-4BC9-A42E-065E4E30EA03}" srcOrd="0" destOrd="0" presId="urn:microsoft.com/office/officeart/2005/8/layout/hierarchy3"/>
    <dgm:cxn modelId="{31A4F111-5130-4748-B5FA-C847CAACB9D8}" type="presParOf" srcId="{8E696E2B-8587-452D-A126-CCF24228C243}" destId="{A565C697-A65E-4CD6-8B27-2069A2DEB440}" srcOrd="1" destOrd="0" presId="urn:microsoft.com/office/officeart/2005/8/layout/hierarchy3"/>
    <dgm:cxn modelId="{AFE6F59E-99F2-4A99-A274-50103C0DF970}" type="presParOf" srcId="{8E696E2B-8587-452D-A126-CCF24228C243}" destId="{E2198E7D-4BEC-42AD-BBA5-A58F06FCA870}" srcOrd="2" destOrd="0" presId="urn:microsoft.com/office/officeart/2005/8/layout/hierarchy3"/>
    <dgm:cxn modelId="{C98A5C98-17E8-43EC-8AD7-5BAE84C78278}" type="presParOf" srcId="{8E696E2B-8587-452D-A126-CCF24228C243}" destId="{17E4A403-C613-48FD-BF0C-BF7D7FDD8F66}" srcOrd="3" destOrd="0" presId="urn:microsoft.com/office/officeart/2005/8/layout/hierarchy3"/>
    <dgm:cxn modelId="{771A8EA6-6EAD-4E6B-B812-C5B9E1EC92EB}" type="presParOf" srcId="{8E696E2B-8587-452D-A126-CCF24228C243}" destId="{37764057-09AF-4ED7-B559-CF3828B1C286}" srcOrd="4" destOrd="0" presId="urn:microsoft.com/office/officeart/2005/8/layout/hierarchy3"/>
    <dgm:cxn modelId="{76ABB08D-7F89-4047-9CEF-31E07C411433}" type="presParOf" srcId="{8E696E2B-8587-452D-A126-CCF24228C243}" destId="{836015AF-71B7-409E-A69A-DA0B635C47EA}" srcOrd="5" destOrd="0" presId="urn:microsoft.com/office/officeart/2005/8/layout/hierarchy3"/>
    <dgm:cxn modelId="{AFF639FF-CB0E-4E55-AC3D-BC1906561490}" type="presParOf" srcId="{1AA7219D-C76B-4D9B-8D75-A507B4807386}" destId="{1178EA5B-DC66-430C-BF70-96B3F79BF736}" srcOrd="5" destOrd="0" presId="urn:microsoft.com/office/officeart/2005/8/layout/hierarchy3"/>
    <dgm:cxn modelId="{4CBB3379-E5F0-4981-B5ED-99E7E97C7E6C}" type="presParOf" srcId="{1178EA5B-DC66-430C-BF70-96B3F79BF736}" destId="{5A05EFB7-9656-4451-B146-B9D8B945029E}" srcOrd="0" destOrd="0" presId="urn:microsoft.com/office/officeart/2005/8/layout/hierarchy3"/>
    <dgm:cxn modelId="{3C25CE4B-C0CF-49B8-B6B3-7AA3E98E750D}" type="presParOf" srcId="{5A05EFB7-9656-4451-B146-B9D8B945029E}" destId="{0E455A30-44B4-4CA1-9C48-6BCF42C859E6}" srcOrd="0" destOrd="0" presId="urn:microsoft.com/office/officeart/2005/8/layout/hierarchy3"/>
    <dgm:cxn modelId="{6D549CAB-15D8-4F17-A46E-0EAD6A931799}" type="presParOf" srcId="{5A05EFB7-9656-4451-B146-B9D8B945029E}" destId="{03A98350-7EDE-465C-86C5-BFF36D313A24}" srcOrd="1" destOrd="0" presId="urn:microsoft.com/office/officeart/2005/8/layout/hierarchy3"/>
    <dgm:cxn modelId="{032B3A97-7D1C-47B3-B7D2-8947A8A77EAC}" type="presParOf" srcId="{1178EA5B-DC66-430C-BF70-96B3F79BF736}" destId="{78194C0C-F980-411D-ABE6-FB9C17992014}" srcOrd="1" destOrd="0" presId="urn:microsoft.com/office/officeart/2005/8/layout/hierarchy3"/>
    <dgm:cxn modelId="{D33CDD89-9CB3-4D27-9B69-972F6518FBCC}" type="presParOf" srcId="{78194C0C-F980-411D-ABE6-FB9C17992014}" destId="{D5E666D9-22E1-4BBA-86ED-FC318E3DBABE}" srcOrd="0" destOrd="0" presId="urn:microsoft.com/office/officeart/2005/8/layout/hierarchy3"/>
    <dgm:cxn modelId="{CBEF142E-DCB0-419D-BBB0-449B4286D34F}" type="presParOf" srcId="{78194C0C-F980-411D-ABE6-FB9C17992014}" destId="{0984B77C-EA77-474D-845B-55878A651683}" srcOrd="1" destOrd="0" presId="urn:microsoft.com/office/officeart/2005/8/layout/hierarchy3"/>
    <dgm:cxn modelId="{55AB34B6-3120-44C7-8E91-7371236D08DE}" type="presParOf" srcId="{78194C0C-F980-411D-ABE6-FB9C17992014}" destId="{DB226A15-8781-4E26-B304-85958DB2A4B2}" srcOrd="2" destOrd="0" presId="urn:microsoft.com/office/officeart/2005/8/layout/hierarchy3"/>
    <dgm:cxn modelId="{88453A6E-1E04-4BDC-8131-F784A9D3B6CD}" type="presParOf" srcId="{78194C0C-F980-411D-ABE6-FB9C17992014}" destId="{8984AD6D-18E0-4A44-B812-CA5DB3EDAF5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68" custLinFactNeighborY="3414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A1A1B2-501A-4957-A8F5-85135A2CA6C7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14078B3-18B5-40EE-AE51-FC80EB09FF4D}">
      <dgm:prSet phldrT="[Text]"/>
      <dgm:spPr/>
      <dgm:t>
        <a:bodyPr/>
        <a:lstStyle/>
        <a:p>
          <a:r>
            <a:rPr lang="en-US" b="0" i="0"/>
            <a:t>Capturing a frame from the video through the webcam</a:t>
          </a:r>
          <a:endParaRPr lang="en-US"/>
        </a:p>
      </dgm:t>
    </dgm:pt>
    <dgm:pt modelId="{8AC47E62-C1BC-41FA-807D-B08B3EE41B57}" type="parTrans" cxnId="{EB3B83CD-949C-43C6-A641-4B852F3996B8}">
      <dgm:prSet/>
      <dgm:spPr/>
      <dgm:t>
        <a:bodyPr/>
        <a:lstStyle/>
        <a:p>
          <a:endParaRPr lang="en-US"/>
        </a:p>
      </dgm:t>
    </dgm:pt>
    <dgm:pt modelId="{CD50E4A6-ADBC-407B-BED7-BC225E6C3A40}" type="sibTrans" cxnId="{EB3B83CD-949C-43C6-A641-4B852F3996B8}">
      <dgm:prSet/>
      <dgm:spPr/>
      <dgm:t>
        <a:bodyPr/>
        <a:lstStyle/>
        <a:p>
          <a:endParaRPr lang="en-US"/>
        </a:p>
      </dgm:t>
    </dgm:pt>
    <dgm:pt modelId="{331819E8-405D-4C20-A143-83C3ABD29DD7}">
      <dgm:prSet phldrT="[Text]"/>
      <dgm:spPr/>
      <dgm:t>
        <a:bodyPr/>
        <a:lstStyle/>
        <a:p>
          <a:r>
            <a:rPr lang="en-US" b="0" i="0">
              <a:latin typeface="Calibri"/>
              <a:ea typeface="Calibri" panose="020F0502020204030204"/>
              <a:cs typeface="Arial"/>
            </a:rPr>
            <a:t>Output segmented image using computer vision</a:t>
          </a:r>
          <a:endParaRPr lang="en-US"/>
        </a:p>
      </dgm:t>
    </dgm:pt>
    <dgm:pt modelId="{F7FB9038-D2E7-4CE7-9D17-68C1A6064023}" type="parTrans" cxnId="{8D8EC11F-135F-42D5-B1C5-600FEE5D7D4A}">
      <dgm:prSet/>
      <dgm:spPr/>
      <dgm:t>
        <a:bodyPr/>
        <a:lstStyle/>
        <a:p>
          <a:endParaRPr lang="en-US"/>
        </a:p>
      </dgm:t>
    </dgm:pt>
    <dgm:pt modelId="{E93943C8-82DB-4083-BA3A-F027B9FDB05D}" type="sibTrans" cxnId="{8D8EC11F-135F-42D5-B1C5-600FEE5D7D4A}">
      <dgm:prSet/>
      <dgm:spPr/>
      <dgm:t>
        <a:bodyPr/>
        <a:lstStyle/>
        <a:p>
          <a:endParaRPr lang="en-US"/>
        </a:p>
      </dgm:t>
    </dgm:pt>
    <dgm:pt modelId="{55060F5B-E782-450B-A2A0-7FE82C004D33}">
      <dgm:prSet phldrT="[Text]"/>
      <dgm:spPr/>
      <dgm:t>
        <a:bodyPr/>
        <a:lstStyle/>
        <a:p>
          <a:r>
            <a:rPr lang="en-US" b="0" i="0">
              <a:latin typeface="Calibri"/>
              <a:ea typeface="Calibri" panose="020F0502020204030204"/>
              <a:cs typeface="Arial"/>
            </a:rPr>
            <a:t>Algorithm development for stem identification </a:t>
          </a:r>
          <a:endParaRPr lang="en-US"/>
        </a:p>
      </dgm:t>
    </dgm:pt>
    <dgm:pt modelId="{F0A4BFB1-9597-4A6C-9682-3C95A0CD07D1}" type="parTrans" cxnId="{B7CF8EAB-EC70-44B2-990A-D6A1A77BC692}">
      <dgm:prSet/>
      <dgm:spPr/>
      <dgm:t>
        <a:bodyPr/>
        <a:lstStyle/>
        <a:p>
          <a:endParaRPr lang="en-US"/>
        </a:p>
      </dgm:t>
    </dgm:pt>
    <dgm:pt modelId="{326088DA-01D9-4487-80DF-C0BB454EFC1D}" type="sibTrans" cxnId="{B7CF8EAB-EC70-44B2-990A-D6A1A77BC692}">
      <dgm:prSet/>
      <dgm:spPr/>
      <dgm:t>
        <a:bodyPr/>
        <a:lstStyle/>
        <a:p>
          <a:endParaRPr lang="en-US"/>
        </a:p>
      </dgm:t>
    </dgm:pt>
    <dgm:pt modelId="{28FBE29D-ABDC-41FE-AE30-892C4E4CC80E}">
      <dgm:prSet phldrT="[Text]"/>
      <dgm:spPr/>
      <dgm:t>
        <a:bodyPr/>
        <a:lstStyle/>
        <a:p>
          <a:r>
            <a:rPr lang="en-US" b="0" i="0">
              <a:latin typeface="Calibri"/>
              <a:ea typeface="Calibri" panose="020F0502020204030204"/>
              <a:cs typeface="Arial"/>
            </a:rPr>
            <a:t>Pass the value to the water controlling node</a:t>
          </a:r>
          <a:endParaRPr lang="en-US"/>
        </a:p>
      </dgm:t>
    </dgm:pt>
    <dgm:pt modelId="{4A764262-EAA9-4077-9980-66A1AF30D8F9}" type="parTrans" cxnId="{DC4A8306-282C-4F74-B52E-F1AC9B1D6620}">
      <dgm:prSet/>
      <dgm:spPr/>
      <dgm:t>
        <a:bodyPr/>
        <a:lstStyle/>
        <a:p>
          <a:endParaRPr lang="en-US"/>
        </a:p>
      </dgm:t>
    </dgm:pt>
    <dgm:pt modelId="{3BF4EC07-F3FF-45FB-9976-E799A2F5C588}" type="sibTrans" cxnId="{DC4A8306-282C-4F74-B52E-F1AC9B1D6620}">
      <dgm:prSet/>
      <dgm:spPr/>
      <dgm:t>
        <a:bodyPr/>
        <a:lstStyle/>
        <a:p>
          <a:endParaRPr lang="en-US"/>
        </a:p>
      </dgm:t>
    </dgm:pt>
    <dgm:pt modelId="{28A06B8A-EB02-4E74-928A-070EB6FE44A4}">
      <dgm:prSet phldrT="[Text]"/>
      <dgm:spPr/>
      <dgm:t>
        <a:bodyPr/>
        <a:lstStyle/>
        <a:p>
          <a:r>
            <a:rPr lang="en-US" b="0" i="0">
              <a:latin typeface="Calibri"/>
              <a:ea typeface="Calibri" panose="020F0502020204030204"/>
              <a:cs typeface="Arial"/>
            </a:rPr>
            <a:t>Calculating the position of  the stem</a:t>
          </a:r>
          <a:endParaRPr lang="en-US"/>
        </a:p>
      </dgm:t>
    </dgm:pt>
    <dgm:pt modelId="{63C854BF-D535-4288-ADF1-C3092CF81365}" type="parTrans" cxnId="{A892B8EE-9E06-4782-AEE4-CB74887C5184}">
      <dgm:prSet/>
      <dgm:spPr/>
      <dgm:t>
        <a:bodyPr/>
        <a:lstStyle/>
        <a:p>
          <a:endParaRPr lang="en-US"/>
        </a:p>
      </dgm:t>
    </dgm:pt>
    <dgm:pt modelId="{5B3D5A74-EDC5-4D66-8B90-DC3C73AE9182}" type="sibTrans" cxnId="{A892B8EE-9E06-4782-AEE4-CB74887C5184}">
      <dgm:prSet/>
      <dgm:spPr/>
      <dgm:t>
        <a:bodyPr/>
        <a:lstStyle/>
        <a:p>
          <a:endParaRPr lang="en-US"/>
        </a:p>
      </dgm:t>
    </dgm:pt>
    <dgm:pt modelId="{4D894BB4-8FFF-427C-BE4F-1ED33407ED4D}" type="pres">
      <dgm:prSet presAssocID="{6CA1A1B2-501A-4957-A8F5-85135A2CA6C7}" presName="linearFlow" presStyleCnt="0">
        <dgm:presLayoutVars>
          <dgm:resizeHandles val="exact"/>
        </dgm:presLayoutVars>
      </dgm:prSet>
      <dgm:spPr/>
    </dgm:pt>
    <dgm:pt modelId="{FCB88053-6EF6-45DD-96F5-A1699A8249D1}" type="pres">
      <dgm:prSet presAssocID="{714078B3-18B5-40EE-AE51-FC80EB09FF4D}" presName="node" presStyleLbl="node1" presStyleIdx="0" presStyleCnt="5">
        <dgm:presLayoutVars>
          <dgm:bulletEnabled val="1"/>
        </dgm:presLayoutVars>
      </dgm:prSet>
      <dgm:spPr/>
    </dgm:pt>
    <dgm:pt modelId="{EAE22BFA-5B2C-4502-A0D7-3EFF45950F38}" type="pres">
      <dgm:prSet presAssocID="{CD50E4A6-ADBC-407B-BED7-BC225E6C3A40}" presName="sibTrans" presStyleLbl="sibTrans2D1" presStyleIdx="0" presStyleCnt="4"/>
      <dgm:spPr/>
    </dgm:pt>
    <dgm:pt modelId="{2BE03C37-5A37-4B09-A7F1-77485AB20228}" type="pres">
      <dgm:prSet presAssocID="{CD50E4A6-ADBC-407B-BED7-BC225E6C3A40}" presName="connectorText" presStyleLbl="sibTrans2D1" presStyleIdx="0" presStyleCnt="4"/>
      <dgm:spPr/>
    </dgm:pt>
    <dgm:pt modelId="{34A355E5-376B-45E6-8636-37D5EBC8E186}" type="pres">
      <dgm:prSet presAssocID="{331819E8-405D-4C20-A143-83C3ABD29DD7}" presName="node" presStyleLbl="node1" presStyleIdx="1" presStyleCnt="5">
        <dgm:presLayoutVars>
          <dgm:bulletEnabled val="1"/>
        </dgm:presLayoutVars>
      </dgm:prSet>
      <dgm:spPr/>
    </dgm:pt>
    <dgm:pt modelId="{1769DA41-A37F-46D3-AA31-A9F6CD0CB5DF}" type="pres">
      <dgm:prSet presAssocID="{E93943C8-82DB-4083-BA3A-F027B9FDB05D}" presName="sibTrans" presStyleLbl="sibTrans2D1" presStyleIdx="1" presStyleCnt="4"/>
      <dgm:spPr/>
    </dgm:pt>
    <dgm:pt modelId="{C1B34B08-3A58-4065-92AB-C69E95670803}" type="pres">
      <dgm:prSet presAssocID="{E93943C8-82DB-4083-BA3A-F027B9FDB05D}" presName="connectorText" presStyleLbl="sibTrans2D1" presStyleIdx="1" presStyleCnt="4"/>
      <dgm:spPr/>
    </dgm:pt>
    <dgm:pt modelId="{73D3D34E-A874-44D9-8DF1-E72DB5530861}" type="pres">
      <dgm:prSet presAssocID="{55060F5B-E782-450B-A2A0-7FE82C004D33}" presName="node" presStyleLbl="node1" presStyleIdx="2" presStyleCnt="5">
        <dgm:presLayoutVars>
          <dgm:bulletEnabled val="1"/>
        </dgm:presLayoutVars>
      </dgm:prSet>
      <dgm:spPr/>
    </dgm:pt>
    <dgm:pt modelId="{D00DEA3C-B5F4-41F9-B37D-40DF32EA65E6}" type="pres">
      <dgm:prSet presAssocID="{326088DA-01D9-4487-80DF-C0BB454EFC1D}" presName="sibTrans" presStyleLbl="sibTrans2D1" presStyleIdx="2" presStyleCnt="4"/>
      <dgm:spPr/>
    </dgm:pt>
    <dgm:pt modelId="{7523D101-75C9-4D05-855D-DA68570D72C4}" type="pres">
      <dgm:prSet presAssocID="{326088DA-01D9-4487-80DF-C0BB454EFC1D}" presName="connectorText" presStyleLbl="sibTrans2D1" presStyleIdx="2" presStyleCnt="4"/>
      <dgm:spPr/>
    </dgm:pt>
    <dgm:pt modelId="{A658AFF8-195B-4F53-8166-AFD54C2BFE54}" type="pres">
      <dgm:prSet presAssocID="{28A06B8A-EB02-4E74-928A-070EB6FE44A4}" presName="node" presStyleLbl="node1" presStyleIdx="3" presStyleCnt="5">
        <dgm:presLayoutVars>
          <dgm:bulletEnabled val="1"/>
        </dgm:presLayoutVars>
      </dgm:prSet>
      <dgm:spPr/>
    </dgm:pt>
    <dgm:pt modelId="{C075112D-8EE2-426E-931D-F2924738CA32}" type="pres">
      <dgm:prSet presAssocID="{5B3D5A74-EDC5-4D66-8B90-DC3C73AE9182}" presName="sibTrans" presStyleLbl="sibTrans2D1" presStyleIdx="3" presStyleCnt="4"/>
      <dgm:spPr/>
    </dgm:pt>
    <dgm:pt modelId="{9773DDD2-8178-4358-BF29-F044DFB1F0C5}" type="pres">
      <dgm:prSet presAssocID="{5B3D5A74-EDC5-4D66-8B90-DC3C73AE9182}" presName="connectorText" presStyleLbl="sibTrans2D1" presStyleIdx="3" presStyleCnt="4"/>
      <dgm:spPr/>
    </dgm:pt>
    <dgm:pt modelId="{C46E8533-4DDB-481D-A26D-1E7FD507754D}" type="pres">
      <dgm:prSet presAssocID="{28FBE29D-ABDC-41FE-AE30-892C4E4CC80E}" presName="node" presStyleLbl="node1" presStyleIdx="4" presStyleCnt="5">
        <dgm:presLayoutVars>
          <dgm:bulletEnabled val="1"/>
        </dgm:presLayoutVars>
      </dgm:prSet>
      <dgm:spPr/>
    </dgm:pt>
  </dgm:ptLst>
  <dgm:cxnLst>
    <dgm:cxn modelId="{DC4A8306-282C-4F74-B52E-F1AC9B1D6620}" srcId="{6CA1A1B2-501A-4957-A8F5-85135A2CA6C7}" destId="{28FBE29D-ABDC-41FE-AE30-892C4E4CC80E}" srcOrd="4" destOrd="0" parTransId="{4A764262-EAA9-4077-9980-66A1AF30D8F9}" sibTransId="{3BF4EC07-F3FF-45FB-9976-E799A2F5C588}"/>
    <dgm:cxn modelId="{6539B206-B6FA-45AA-95BD-99B6D3CB49BE}" type="presOf" srcId="{E93943C8-82DB-4083-BA3A-F027B9FDB05D}" destId="{1769DA41-A37F-46D3-AA31-A9F6CD0CB5DF}" srcOrd="0" destOrd="0" presId="urn:microsoft.com/office/officeart/2005/8/layout/process2"/>
    <dgm:cxn modelId="{2F85161A-D14A-4B10-95A6-EA1A7CA419AA}" type="presOf" srcId="{CD50E4A6-ADBC-407B-BED7-BC225E6C3A40}" destId="{2BE03C37-5A37-4B09-A7F1-77485AB20228}" srcOrd="1" destOrd="0" presId="urn:microsoft.com/office/officeart/2005/8/layout/process2"/>
    <dgm:cxn modelId="{8D8EC11F-135F-42D5-B1C5-600FEE5D7D4A}" srcId="{6CA1A1B2-501A-4957-A8F5-85135A2CA6C7}" destId="{331819E8-405D-4C20-A143-83C3ABD29DD7}" srcOrd="1" destOrd="0" parTransId="{F7FB9038-D2E7-4CE7-9D17-68C1A6064023}" sibTransId="{E93943C8-82DB-4083-BA3A-F027B9FDB05D}"/>
    <dgm:cxn modelId="{14B69938-D8D1-4DB8-BDC1-211EF03F7F7A}" type="presOf" srcId="{326088DA-01D9-4487-80DF-C0BB454EFC1D}" destId="{7523D101-75C9-4D05-855D-DA68570D72C4}" srcOrd="1" destOrd="0" presId="urn:microsoft.com/office/officeart/2005/8/layout/process2"/>
    <dgm:cxn modelId="{E6FF3A3B-A8AE-45AE-839F-06DAAD3962E3}" type="presOf" srcId="{28FBE29D-ABDC-41FE-AE30-892C4E4CC80E}" destId="{C46E8533-4DDB-481D-A26D-1E7FD507754D}" srcOrd="0" destOrd="0" presId="urn:microsoft.com/office/officeart/2005/8/layout/process2"/>
    <dgm:cxn modelId="{09C4F43E-044B-41C1-9169-C67D0713E012}" type="presOf" srcId="{CD50E4A6-ADBC-407B-BED7-BC225E6C3A40}" destId="{EAE22BFA-5B2C-4502-A0D7-3EFF45950F38}" srcOrd="0" destOrd="0" presId="urn:microsoft.com/office/officeart/2005/8/layout/process2"/>
    <dgm:cxn modelId="{E9655A64-FC79-419B-A2D6-71AC90B16947}" type="presOf" srcId="{331819E8-405D-4C20-A143-83C3ABD29DD7}" destId="{34A355E5-376B-45E6-8636-37D5EBC8E186}" srcOrd="0" destOrd="0" presId="urn:microsoft.com/office/officeart/2005/8/layout/process2"/>
    <dgm:cxn modelId="{F5E81C4C-3995-4F3D-8894-6ADEF79EA877}" type="presOf" srcId="{28A06B8A-EB02-4E74-928A-070EB6FE44A4}" destId="{A658AFF8-195B-4F53-8166-AFD54C2BFE54}" srcOrd="0" destOrd="0" presId="urn:microsoft.com/office/officeart/2005/8/layout/process2"/>
    <dgm:cxn modelId="{8B43876F-0400-4547-8267-47E5C5B10E78}" type="presOf" srcId="{55060F5B-E782-450B-A2A0-7FE82C004D33}" destId="{73D3D34E-A874-44D9-8DF1-E72DB5530861}" srcOrd="0" destOrd="0" presId="urn:microsoft.com/office/officeart/2005/8/layout/process2"/>
    <dgm:cxn modelId="{1089148A-924F-42BC-B433-D94AFBE65AEF}" type="presOf" srcId="{714078B3-18B5-40EE-AE51-FC80EB09FF4D}" destId="{FCB88053-6EF6-45DD-96F5-A1699A8249D1}" srcOrd="0" destOrd="0" presId="urn:microsoft.com/office/officeart/2005/8/layout/process2"/>
    <dgm:cxn modelId="{B7CF8EAB-EC70-44B2-990A-D6A1A77BC692}" srcId="{6CA1A1B2-501A-4957-A8F5-85135A2CA6C7}" destId="{55060F5B-E782-450B-A2A0-7FE82C004D33}" srcOrd="2" destOrd="0" parTransId="{F0A4BFB1-9597-4A6C-9682-3C95A0CD07D1}" sibTransId="{326088DA-01D9-4487-80DF-C0BB454EFC1D}"/>
    <dgm:cxn modelId="{390374AD-2070-4D73-B96C-F51182A67383}" type="presOf" srcId="{E93943C8-82DB-4083-BA3A-F027B9FDB05D}" destId="{C1B34B08-3A58-4065-92AB-C69E95670803}" srcOrd="1" destOrd="0" presId="urn:microsoft.com/office/officeart/2005/8/layout/process2"/>
    <dgm:cxn modelId="{65DBDFBE-905B-4609-87A6-1F2A35653CC1}" type="presOf" srcId="{5B3D5A74-EDC5-4D66-8B90-DC3C73AE9182}" destId="{C075112D-8EE2-426E-931D-F2924738CA32}" srcOrd="0" destOrd="0" presId="urn:microsoft.com/office/officeart/2005/8/layout/process2"/>
    <dgm:cxn modelId="{EB3B83CD-949C-43C6-A641-4B852F3996B8}" srcId="{6CA1A1B2-501A-4957-A8F5-85135A2CA6C7}" destId="{714078B3-18B5-40EE-AE51-FC80EB09FF4D}" srcOrd="0" destOrd="0" parTransId="{8AC47E62-C1BC-41FA-807D-B08B3EE41B57}" sibTransId="{CD50E4A6-ADBC-407B-BED7-BC225E6C3A40}"/>
    <dgm:cxn modelId="{C566DAD0-93EB-47A6-9A0E-846E1CF44EEB}" type="presOf" srcId="{5B3D5A74-EDC5-4D66-8B90-DC3C73AE9182}" destId="{9773DDD2-8178-4358-BF29-F044DFB1F0C5}" srcOrd="1" destOrd="0" presId="urn:microsoft.com/office/officeart/2005/8/layout/process2"/>
    <dgm:cxn modelId="{7E0BD9DE-6931-46B3-B600-FFBDD40B6F17}" type="presOf" srcId="{6CA1A1B2-501A-4957-A8F5-85135A2CA6C7}" destId="{4D894BB4-8FFF-427C-BE4F-1ED33407ED4D}" srcOrd="0" destOrd="0" presId="urn:microsoft.com/office/officeart/2005/8/layout/process2"/>
    <dgm:cxn modelId="{A892B8EE-9E06-4782-AEE4-CB74887C5184}" srcId="{6CA1A1B2-501A-4957-A8F5-85135A2CA6C7}" destId="{28A06B8A-EB02-4E74-928A-070EB6FE44A4}" srcOrd="3" destOrd="0" parTransId="{63C854BF-D535-4288-ADF1-C3092CF81365}" sibTransId="{5B3D5A74-EDC5-4D66-8B90-DC3C73AE9182}"/>
    <dgm:cxn modelId="{630EE5FC-5834-4387-815E-CF9A33D24CFA}" type="presOf" srcId="{326088DA-01D9-4487-80DF-C0BB454EFC1D}" destId="{D00DEA3C-B5F4-41F9-B37D-40DF32EA65E6}" srcOrd="0" destOrd="0" presId="urn:microsoft.com/office/officeart/2005/8/layout/process2"/>
    <dgm:cxn modelId="{81565E20-7DE0-40CD-8E37-D5FEBD1F7E86}" type="presParOf" srcId="{4D894BB4-8FFF-427C-BE4F-1ED33407ED4D}" destId="{FCB88053-6EF6-45DD-96F5-A1699A8249D1}" srcOrd="0" destOrd="0" presId="urn:microsoft.com/office/officeart/2005/8/layout/process2"/>
    <dgm:cxn modelId="{C36C5DDC-0957-4B8D-AA68-CD4EDC208867}" type="presParOf" srcId="{4D894BB4-8FFF-427C-BE4F-1ED33407ED4D}" destId="{EAE22BFA-5B2C-4502-A0D7-3EFF45950F38}" srcOrd="1" destOrd="0" presId="urn:microsoft.com/office/officeart/2005/8/layout/process2"/>
    <dgm:cxn modelId="{37735FF5-368B-4886-AFDE-5767D335DB02}" type="presParOf" srcId="{EAE22BFA-5B2C-4502-A0D7-3EFF45950F38}" destId="{2BE03C37-5A37-4B09-A7F1-77485AB20228}" srcOrd="0" destOrd="0" presId="urn:microsoft.com/office/officeart/2005/8/layout/process2"/>
    <dgm:cxn modelId="{B48A6780-26A9-40D5-99EA-A835CB6BF9B7}" type="presParOf" srcId="{4D894BB4-8FFF-427C-BE4F-1ED33407ED4D}" destId="{34A355E5-376B-45E6-8636-37D5EBC8E186}" srcOrd="2" destOrd="0" presId="urn:microsoft.com/office/officeart/2005/8/layout/process2"/>
    <dgm:cxn modelId="{54EA0CA4-C272-419C-8930-E260C5AFDE40}" type="presParOf" srcId="{4D894BB4-8FFF-427C-BE4F-1ED33407ED4D}" destId="{1769DA41-A37F-46D3-AA31-A9F6CD0CB5DF}" srcOrd="3" destOrd="0" presId="urn:microsoft.com/office/officeart/2005/8/layout/process2"/>
    <dgm:cxn modelId="{41DC2E5F-E30F-4A94-9923-82BF73F067F6}" type="presParOf" srcId="{1769DA41-A37F-46D3-AA31-A9F6CD0CB5DF}" destId="{C1B34B08-3A58-4065-92AB-C69E95670803}" srcOrd="0" destOrd="0" presId="urn:microsoft.com/office/officeart/2005/8/layout/process2"/>
    <dgm:cxn modelId="{0EE00584-A998-44A1-AAD6-2B817EB48B3B}" type="presParOf" srcId="{4D894BB4-8FFF-427C-BE4F-1ED33407ED4D}" destId="{73D3D34E-A874-44D9-8DF1-E72DB5530861}" srcOrd="4" destOrd="0" presId="urn:microsoft.com/office/officeart/2005/8/layout/process2"/>
    <dgm:cxn modelId="{437E3C58-43BD-4009-852D-73D97729CC14}" type="presParOf" srcId="{4D894BB4-8FFF-427C-BE4F-1ED33407ED4D}" destId="{D00DEA3C-B5F4-41F9-B37D-40DF32EA65E6}" srcOrd="5" destOrd="0" presId="urn:microsoft.com/office/officeart/2005/8/layout/process2"/>
    <dgm:cxn modelId="{020A29CD-6886-49E8-BE71-0C128D8D0116}" type="presParOf" srcId="{D00DEA3C-B5F4-41F9-B37D-40DF32EA65E6}" destId="{7523D101-75C9-4D05-855D-DA68570D72C4}" srcOrd="0" destOrd="0" presId="urn:microsoft.com/office/officeart/2005/8/layout/process2"/>
    <dgm:cxn modelId="{6468EF6A-D896-4FEF-81A7-92354956046D}" type="presParOf" srcId="{4D894BB4-8FFF-427C-BE4F-1ED33407ED4D}" destId="{A658AFF8-195B-4F53-8166-AFD54C2BFE54}" srcOrd="6" destOrd="0" presId="urn:microsoft.com/office/officeart/2005/8/layout/process2"/>
    <dgm:cxn modelId="{059E353B-3BCB-49F8-BF95-F650282403E0}" type="presParOf" srcId="{4D894BB4-8FFF-427C-BE4F-1ED33407ED4D}" destId="{C075112D-8EE2-426E-931D-F2924738CA32}" srcOrd="7" destOrd="0" presId="urn:microsoft.com/office/officeart/2005/8/layout/process2"/>
    <dgm:cxn modelId="{9DC2721F-CE09-4C25-9DF0-D1B9A8C3B399}" type="presParOf" srcId="{C075112D-8EE2-426E-931D-F2924738CA32}" destId="{9773DDD2-8178-4358-BF29-F044DFB1F0C5}" srcOrd="0" destOrd="0" presId="urn:microsoft.com/office/officeart/2005/8/layout/process2"/>
    <dgm:cxn modelId="{9601FEB1-6362-4F12-B25B-EC32D21DA031}" type="presParOf" srcId="{4D894BB4-8FFF-427C-BE4F-1ED33407ED4D}" destId="{C46E8533-4DDB-481D-A26D-1E7FD507754D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B0406AB-11C1-4455-96C2-73CBD4926CE9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85B866-0017-4A25-97D2-937CBF1DEB37}">
      <dgm:prSet phldrT="[Text]" custT="1"/>
      <dgm:spPr>
        <a:solidFill>
          <a:srgbClr val="00CCFF"/>
        </a:solidFill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Planning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E78CE695-9467-4E92-873A-0CBFC02CA0CA}" type="parTrans" cxnId="{0FA80CEC-83FB-473B-AE86-A2D4E7E9B755}">
      <dgm:prSet/>
      <dgm:spPr/>
      <dgm:t>
        <a:bodyPr/>
        <a:lstStyle/>
        <a:p>
          <a:endParaRPr lang="en-US"/>
        </a:p>
      </dgm:t>
    </dgm:pt>
    <dgm:pt modelId="{61A7256B-497F-4DA9-8D6C-10EE4011F55D}" type="sibTrans" cxnId="{0FA80CEC-83FB-473B-AE86-A2D4E7E9B755}">
      <dgm:prSet/>
      <dgm:spPr/>
      <dgm:t>
        <a:bodyPr/>
        <a:lstStyle/>
        <a:p>
          <a:endParaRPr lang="en-US"/>
        </a:p>
      </dgm:t>
    </dgm:pt>
    <dgm:pt modelId="{9334029C-7940-491B-9E0B-C29548E78D8E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Identifying</a:t>
          </a: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 requirements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2B6ABAF2-699D-4BE9-8D92-8A2B66134681}" type="parTrans" cxnId="{09037B73-749A-4929-868F-664701428A8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C6DCFF1-500E-44B1-A99B-535730315CE9}" type="sibTrans" cxnId="{09037B73-749A-4929-868F-664701428A85}">
      <dgm:prSet/>
      <dgm:spPr/>
      <dgm:t>
        <a:bodyPr/>
        <a:lstStyle/>
        <a:p>
          <a:endParaRPr lang="en-US"/>
        </a:p>
      </dgm:t>
    </dgm:pt>
    <dgm:pt modelId="{1F078212-FC52-4445-82DE-2CE730616AF8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Algorithm &amp; function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7C241DC3-C5D8-4DDB-B8A6-20363C12A7AC}" type="parTrans" cxnId="{DAEAD006-2AD6-447E-A83E-86CD7EF158AF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0CB0E98-421F-4A30-ADEA-7F1BEB267A5C}" type="sibTrans" cxnId="{DAEAD006-2AD6-447E-A83E-86CD7EF158AF}">
      <dgm:prSet/>
      <dgm:spPr/>
      <dgm:t>
        <a:bodyPr/>
        <a:lstStyle/>
        <a:p>
          <a:endParaRPr lang="en-US"/>
        </a:p>
      </dgm:t>
    </dgm:pt>
    <dgm:pt modelId="{6460C1FE-8613-41C3-9606-2DF48AC48D7D}">
      <dgm:prSet phldrT="[Text]"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Image Processing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Algorithm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A90849D3-C3D3-4184-89A4-D31651D2A85D}" type="parTrans" cxnId="{F048B814-7B3F-42EC-A752-737FF8670857}">
      <dgm:prSet/>
      <dgm:spPr/>
      <dgm:t>
        <a:bodyPr/>
        <a:lstStyle/>
        <a:p>
          <a:endParaRPr lang="en-US"/>
        </a:p>
      </dgm:t>
    </dgm:pt>
    <dgm:pt modelId="{AB1778AF-6AC3-449A-9D34-0955832AD21D}" type="sibTrans" cxnId="{F048B814-7B3F-42EC-A752-737FF8670857}">
      <dgm:prSet/>
      <dgm:spPr/>
      <dgm:t>
        <a:bodyPr/>
        <a:lstStyle/>
        <a:p>
          <a:endParaRPr lang="en-US"/>
        </a:p>
      </dgm:t>
    </dgm:pt>
    <dgm:pt modelId="{190CAFA5-0318-4516-8832-AC78B5E09DCB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kumimoji="0" lang="en-US" sz="1500" b="0" i="0" u="none" strike="noStrike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Using</a:t>
          </a:r>
          <a:r>
            <a:rPr kumimoji="0" lang="en-US" sz="1500" b="1" i="0" u="none" strike="noStrike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lang="en-US" sz="1500">
              <a:solidFill>
                <a:sysClr val="windowText" lastClr="000000"/>
              </a:solidFill>
              <a:latin typeface="Arial" panose="020B0604020202020204"/>
              <a:cs typeface="Arial"/>
            </a:rPr>
            <a:t>ResNet50</a:t>
          </a:r>
          <a:r>
            <a:rPr kumimoji="0" lang="en-US" sz="1500" b="1" i="0" u="none" strike="noStrike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kumimoji="0" lang="en-US" sz="1500" b="0" i="0" u="none" strike="noStrike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architecture</a:t>
          </a:r>
          <a:endParaRPr lang="en-US" sz="15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02578D-1B53-4E4E-A31C-4E6F0E9339E1}" type="parTrans" cxnId="{4EC827F9-9136-4514-A2BA-EBFD0B236123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C1F2A52-8A51-406E-8D96-869A66ABF0D8}" type="sibTrans" cxnId="{4EC827F9-9136-4514-A2BA-EBFD0B236123}">
      <dgm:prSet/>
      <dgm:spPr/>
      <dgm:t>
        <a:bodyPr/>
        <a:lstStyle/>
        <a:p>
          <a:endParaRPr lang="en-US"/>
        </a:p>
      </dgm:t>
    </dgm:pt>
    <dgm:pt modelId="{2E612E45-A275-4ED2-81D2-8E5581D93C99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the technologies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1EC3255D-09B0-4333-9C62-051C3E77E773}" type="parTrans" cxnId="{1C30872E-CEB0-4F6B-85A6-C49A5210E3D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B102D49-7FAD-4AF1-9C41-DF567D63C3B7}" type="sibTrans" cxnId="{1C30872E-CEB0-4F6B-85A6-C49A5210E3D9}">
      <dgm:prSet/>
      <dgm:spPr/>
      <dgm:t>
        <a:bodyPr/>
        <a:lstStyle/>
        <a:p>
          <a:endParaRPr lang="en-US"/>
        </a:p>
      </dgm:t>
    </dgm:pt>
    <dgm:pt modelId="{1D12A25F-8E3B-4018-BD81-1873AF05FA92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Dataset Creation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0BC83C5C-0DE2-4412-BFD7-5367DB0E6C82}" type="parTrans" cxnId="{B180AA64-AC9F-42B7-8FBD-30518679CDB0}">
      <dgm:prSet/>
      <dgm:spPr/>
      <dgm:t>
        <a:bodyPr/>
        <a:lstStyle/>
        <a:p>
          <a:endParaRPr lang="en-US"/>
        </a:p>
      </dgm:t>
    </dgm:pt>
    <dgm:pt modelId="{B8B5CF35-3EE4-40B7-BD48-C4D398397837}" type="sibTrans" cxnId="{B180AA64-AC9F-42B7-8FBD-30518679CDB0}">
      <dgm:prSet/>
      <dgm:spPr/>
      <dgm:t>
        <a:bodyPr/>
        <a:lstStyle/>
        <a:p>
          <a:endParaRPr lang="en-US"/>
        </a:p>
      </dgm:t>
    </dgm:pt>
    <dgm:pt modelId="{24FE793C-A803-400B-BD64-DC0881D3E7D8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Computer Vision Algorithm</a:t>
          </a:r>
        </a:p>
      </dgm:t>
    </dgm:pt>
    <dgm:pt modelId="{2A1833B6-397A-4F58-9E44-78398DAB525E}" type="parTrans" cxnId="{79FAD9FC-0068-4521-A18D-91E6781ADA49}">
      <dgm:prSet/>
      <dgm:spPr/>
      <dgm:t>
        <a:bodyPr/>
        <a:lstStyle/>
        <a:p>
          <a:endParaRPr lang="en-US"/>
        </a:p>
      </dgm:t>
    </dgm:pt>
    <dgm:pt modelId="{B515D0BB-1257-4AAF-AA45-19832A922996}" type="sibTrans" cxnId="{79FAD9FC-0068-4521-A18D-91E6781ADA49}">
      <dgm:prSet/>
      <dgm:spPr/>
      <dgm:t>
        <a:bodyPr/>
        <a:lstStyle/>
        <a:p>
          <a:endParaRPr lang="en-US"/>
        </a:p>
      </dgm:t>
    </dgm:pt>
    <dgm:pt modelId="{B2969212-8539-4094-91B7-CCF5618A8B45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Testing &amp; Validation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FC86F26A-142C-4D5F-B2D7-C2AF103B8658}" type="parTrans" cxnId="{276BC501-5177-4D63-992A-A61AE5C214E9}">
      <dgm:prSet/>
      <dgm:spPr/>
      <dgm:t>
        <a:bodyPr/>
        <a:lstStyle/>
        <a:p>
          <a:endParaRPr lang="en-US"/>
        </a:p>
      </dgm:t>
    </dgm:pt>
    <dgm:pt modelId="{DA61A0B6-7D21-49F1-B030-3A228146D865}" type="sibTrans" cxnId="{276BC501-5177-4D63-992A-A61AE5C214E9}">
      <dgm:prSet/>
      <dgm:spPr/>
      <dgm:t>
        <a:bodyPr/>
        <a:lstStyle/>
        <a:p>
          <a:endParaRPr lang="en-US"/>
        </a:p>
      </dgm:t>
    </dgm:pt>
    <dgm:pt modelId="{9816785C-4B58-46DD-854E-07337BF55657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 Transfer</a:t>
          </a:r>
        </a:p>
      </dgm:t>
    </dgm:pt>
    <dgm:pt modelId="{F076E75B-D30C-4BE2-8FE1-036D8D7DC266}" type="parTrans" cxnId="{5AED583F-6849-42CA-8302-1657A1253D3A}">
      <dgm:prSet/>
      <dgm:spPr/>
      <dgm:t>
        <a:bodyPr/>
        <a:lstStyle/>
        <a:p>
          <a:endParaRPr lang="en-US"/>
        </a:p>
      </dgm:t>
    </dgm:pt>
    <dgm:pt modelId="{8CDF5A3F-73C2-4D9C-8E91-1B5C04E1C0CB}" type="sibTrans" cxnId="{5AED583F-6849-42CA-8302-1657A1253D3A}">
      <dgm:prSet/>
      <dgm:spPr/>
      <dgm:t>
        <a:bodyPr/>
        <a:lstStyle/>
        <a:p>
          <a:endParaRPr lang="en-US"/>
        </a:p>
      </dgm:t>
    </dgm:pt>
    <dgm:pt modelId="{D4070462-FE73-459F-8644-212593FA7742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Allocating timeframe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047B2D98-958B-4805-8E7C-A03B18B30AAF}" type="parTrans" cxnId="{B1DC1995-A3DF-4A61-A182-F708ADD7514B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166B32E-7DAE-490F-8566-F872AE3ED895}" type="sibTrans" cxnId="{B1DC1995-A3DF-4A61-A182-F708ADD7514B}">
      <dgm:prSet/>
      <dgm:spPr/>
      <dgm:t>
        <a:bodyPr/>
        <a:lstStyle/>
        <a:p>
          <a:endParaRPr lang="en-US"/>
        </a:p>
      </dgm:t>
    </dgm:pt>
    <dgm:pt modelId="{1E5764FD-1967-4328-BC85-D837331EF851}">
      <dgm:prSet custT="1"/>
      <dgm:spPr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gm:spPr>
      <dgm:t>
        <a:bodyPr spcFirstLastPara="0" vert="horz" wrap="square" lIns="28575" tIns="19050" rIns="28575" bIns="190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Collecting the dataset</a:t>
          </a:r>
        </a:p>
      </dgm:t>
    </dgm:pt>
    <dgm:pt modelId="{1AFC8DAD-E99D-42FA-AF47-760CABEEF1A7}" type="parTrans" cxnId="{9625DA5E-27FF-4CDC-BACA-E74FCA94CC1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DE763B9-FA89-400C-9185-3D6C2C2AD5B3}" type="sibTrans" cxnId="{9625DA5E-27FF-4CDC-BACA-E74FCA94CC19}">
      <dgm:prSet/>
      <dgm:spPr/>
      <dgm:t>
        <a:bodyPr/>
        <a:lstStyle/>
        <a:p>
          <a:endParaRPr lang="en-US"/>
        </a:p>
      </dgm:t>
    </dgm:pt>
    <dgm:pt modelId="{048C0877-2B54-4BF0-A952-CCAE2A7331FE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Data p</a:t>
          </a: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reprocessing</a:t>
          </a:r>
        </a:p>
      </dgm:t>
    </dgm:pt>
    <dgm:pt modelId="{D47D6825-9740-40D7-8BA0-56E87A04039E}" type="parTrans" cxnId="{B054B2EE-FA91-466F-BDF6-F41E9CC57BD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1A7E3B3-3A6F-4566-8CC2-23A793FA1CD3}" type="sibTrans" cxnId="{B054B2EE-FA91-466F-BDF6-F41E9CC57BD1}">
      <dgm:prSet/>
      <dgm:spPr/>
      <dgm:t>
        <a:bodyPr/>
        <a:lstStyle/>
        <a:p>
          <a:endParaRPr lang="en-US"/>
        </a:p>
      </dgm:t>
    </dgm:pt>
    <dgm:pt modelId="{758DFCDA-0B03-45C5-A4C3-2052986D93A9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Develop image transfer algorithm</a:t>
          </a:r>
        </a:p>
      </dgm:t>
    </dgm:pt>
    <dgm:pt modelId="{7524611F-3754-4B46-B1F1-2BC3378C96D3}" type="parTrans" cxnId="{BCD135D9-EEC1-413F-B02C-DB99CBD9715B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8F94038-DC88-40B2-840E-F57FA7BAA5FD}" type="sibTrans" cxnId="{BCD135D9-EEC1-413F-B02C-DB99CBD9715B}">
      <dgm:prSet/>
      <dgm:spPr/>
      <dgm:t>
        <a:bodyPr/>
        <a:lstStyle/>
        <a:p>
          <a:endParaRPr lang="en-US"/>
        </a:p>
      </dgm:t>
    </dgm:pt>
    <dgm:pt modelId="{27019A63-D3D1-4C55-B919-CDB0BBD0E09B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Detecting the tea stem</a:t>
          </a:r>
        </a:p>
      </dgm:t>
    </dgm:pt>
    <dgm:pt modelId="{986E09B5-0B7C-4365-8E9D-E0E24AED83FE}" type="parTrans" cxnId="{637CEA5B-3FEF-4811-9FA3-FA0F403B52A4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05D0C28-8276-4571-80D9-B30581AA8DE9}" type="sibTrans" cxnId="{637CEA5B-3FEF-4811-9FA3-FA0F403B52A4}">
      <dgm:prSet/>
      <dgm:spPr/>
      <dgm:t>
        <a:bodyPr/>
        <a:lstStyle/>
        <a:p>
          <a:endParaRPr lang="en-US"/>
        </a:p>
      </dgm:t>
    </dgm:pt>
    <dgm:pt modelId="{6D9F1BC2-4214-4C49-9333-3C233A868670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performance in various scenarios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AB449D65-142C-40FF-9D1C-145FF7CDD4AA}" type="parTrans" cxnId="{2AE4C243-8D57-47A6-BB7C-DAE918F541A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CF8D353-33DF-4084-B502-72C7C1A974BC}" type="sibTrans" cxnId="{2AE4C243-8D57-47A6-BB7C-DAE918F541A9}">
      <dgm:prSet/>
      <dgm:spPr/>
      <dgm:t>
        <a:bodyPr/>
        <a:lstStyle/>
        <a:p>
          <a:endParaRPr lang="en-US"/>
        </a:p>
      </dgm:t>
    </dgm:pt>
    <dgm:pt modelId="{119103FB-D9C4-4304-A836-EB83C6E13AB4}">
      <dgm:prSet custT="1"/>
      <dgm:spPr>
        <a:solidFill>
          <a:srgbClr val="68E468">
            <a:alpha val="90000"/>
          </a:srgb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</a:t>
          </a:r>
        </a:p>
      </dgm:t>
    </dgm:pt>
    <dgm:pt modelId="{80023F31-3093-44FF-A740-B77095E71169}" type="parTrans" cxnId="{AC67E636-1BD8-4AD5-A0A9-6ACA1AFB7FFE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537B90A-796C-4BF6-967B-78E3C7FB6CED}" type="sibTrans" cxnId="{AC67E636-1BD8-4AD5-A0A9-6ACA1AFB7FFE}">
      <dgm:prSet/>
      <dgm:spPr/>
      <dgm:t>
        <a:bodyPr/>
        <a:lstStyle/>
        <a:p>
          <a:endParaRPr lang="en-US"/>
        </a:p>
      </dgm:t>
    </dgm:pt>
    <dgm:pt modelId="{258F1B1C-0CC3-4CD5-841E-5D2D0CCEDE60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Transfer position value</a:t>
          </a:r>
        </a:p>
      </dgm:t>
    </dgm:pt>
    <dgm:pt modelId="{FDEE4604-71F3-4F52-BCA9-7475D7173569}" type="parTrans" cxnId="{285F5848-885E-421F-9861-1A206010F73C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F18929C-2F33-4A5F-8CBB-3FD7028509CA}" type="sibTrans" cxnId="{285F5848-885E-421F-9861-1A206010F73C}">
      <dgm:prSet/>
      <dgm:spPr/>
      <dgm:t>
        <a:bodyPr/>
        <a:lstStyle/>
        <a:p>
          <a:endParaRPr lang="en-US"/>
        </a:p>
      </dgm:t>
    </dgm:pt>
    <dgm:pt modelId="{4AECFFB3-274D-4045-9FE2-6401DF2B996D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 the robot in actual environment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09371A94-244C-42ED-8114-E0DC7D1E2648}" type="parTrans" cxnId="{B309B3C3-1FF9-4F8A-B4D4-7A6270959C4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3C3E541-B9BB-434C-845C-B13BB2D00E4F}" type="sibTrans" cxnId="{B309B3C3-1FF9-4F8A-B4D4-7A6270959C49}">
      <dgm:prSet/>
      <dgm:spPr/>
      <dgm:t>
        <a:bodyPr/>
        <a:lstStyle/>
        <a:p>
          <a:endParaRPr lang="en-US"/>
        </a:p>
      </dgm:t>
    </dgm:pt>
    <dgm:pt modelId="{EA697311-B885-48F7-A913-2A931825203F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Data labeling</a:t>
          </a:r>
        </a:p>
      </dgm:t>
    </dgm:pt>
    <dgm:pt modelId="{35C24BC4-0261-4CB4-AC16-45D86F01B824}" type="parTrans" cxnId="{A8C13549-0820-4EC4-AAD0-378B67325242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17B1557-8A6C-4271-B198-B7CCAF94D882}" type="sibTrans" cxnId="{A8C13549-0820-4EC4-AAD0-378B67325242}">
      <dgm:prSet/>
      <dgm:spPr/>
      <dgm:t>
        <a:bodyPr/>
        <a:lstStyle/>
        <a:p>
          <a:endParaRPr lang="en-US"/>
        </a:p>
      </dgm:t>
    </dgm:pt>
    <dgm:pt modelId="{7D43269B-7E66-4930-A76A-92F9EF3EB37D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kumimoji="0" lang="en-US" sz="1500" b="0" i="0" u="none" strike="noStrike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Developed a lightweight model</a:t>
          </a:r>
          <a:endParaRPr lang="en-US" sz="15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DFB644-F744-48F7-AD76-93EF406ACE94}" type="parTrans" cxnId="{152FB4AB-3DD7-4F4D-B7C6-C2658382EE8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0A22B1C-B07D-40EE-9BCB-EADEA4FC0826}" type="sibTrans" cxnId="{152FB4AB-3DD7-4F4D-B7C6-C2658382EE89}">
      <dgm:prSet/>
      <dgm:spPr/>
      <dgm:t>
        <a:bodyPr/>
        <a:lstStyle/>
        <a:p>
          <a:endParaRPr lang="en-US"/>
        </a:p>
      </dgm:t>
    </dgm:pt>
    <dgm:pt modelId="{0E77CE9D-53E6-4E85-9EE7-0EDE748D06D7}">
      <dgm:prSet custT="1"/>
      <dgm:spPr>
        <a:solidFill>
          <a:srgbClr val="68E468"/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Finetune the algorithm based on performance</a:t>
          </a:r>
        </a:p>
      </dgm:t>
    </dgm:pt>
    <dgm:pt modelId="{F62EEADC-2A53-4255-B984-D9673C3DEE30}" type="parTrans" cxnId="{EBBEC193-D404-4765-AF5B-36F9BF0B8B83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7A09757-DECD-4211-A0B5-193701898322}" type="sibTrans" cxnId="{EBBEC193-D404-4765-AF5B-36F9BF0B8B83}">
      <dgm:prSet/>
      <dgm:spPr/>
      <dgm:t>
        <a:bodyPr/>
        <a:lstStyle/>
        <a:p>
          <a:endParaRPr lang="en-US"/>
        </a:p>
      </dgm:t>
    </dgm:pt>
    <dgm:pt modelId="{1AA7219D-C76B-4D9B-8D75-A507B4807386}" type="pres">
      <dgm:prSet presAssocID="{6B0406AB-11C1-4455-96C2-73CBD4926CE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EF0589-70FD-447C-A2EE-9D53131D3F97}" type="pres">
      <dgm:prSet presAssocID="{5785B866-0017-4A25-97D2-937CBF1DEB37}" presName="root" presStyleCnt="0"/>
      <dgm:spPr/>
    </dgm:pt>
    <dgm:pt modelId="{0A3E3184-9467-41F8-8CAC-9E4CF63402EB}" type="pres">
      <dgm:prSet presAssocID="{5785B866-0017-4A25-97D2-937CBF1DEB37}" presName="rootComposite" presStyleCnt="0"/>
      <dgm:spPr/>
    </dgm:pt>
    <dgm:pt modelId="{1EC3C4BB-D94D-4D6F-B61C-FD9DB15DD999}" type="pres">
      <dgm:prSet presAssocID="{5785B866-0017-4A25-97D2-937CBF1DEB37}" presName="rootText" presStyleLbl="node1" presStyleIdx="0" presStyleCnt="6" custScaleX="95260" custScaleY="97071"/>
      <dgm:spPr/>
    </dgm:pt>
    <dgm:pt modelId="{A0E7731A-2D1E-4127-A48B-36B7937B0899}" type="pres">
      <dgm:prSet presAssocID="{5785B866-0017-4A25-97D2-937CBF1DEB37}" presName="rootConnector" presStyleLbl="node1" presStyleIdx="0" presStyleCnt="6"/>
      <dgm:spPr/>
    </dgm:pt>
    <dgm:pt modelId="{242AB256-429C-4123-A5A5-3B0A2C452935}" type="pres">
      <dgm:prSet presAssocID="{5785B866-0017-4A25-97D2-937CBF1DEB37}" presName="childShape" presStyleCnt="0"/>
      <dgm:spPr/>
    </dgm:pt>
    <dgm:pt modelId="{57B8CA7A-52B8-4B12-B1EF-B2FF6D65751E}" type="pres">
      <dgm:prSet presAssocID="{2B6ABAF2-699D-4BE9-8D92-8A2B66134681}" presName="Name13" presStyleLbl="parChTrans1D2" presStyleIdx="0" presStyleCnt="16"/>
      <dgm:spPr/>
    </dgm:pt>
    <dgm:pt modelId="{F079EC5A-6DB9-49AE-BF51-BA8AF6E1139B}" type="pres">
      <dgm:prSet presAssocID="{9334029C-7940-491B-9E0B-C29548E78D8E}" presName="childText" presStyleLbl="bgAcc1" presStyleIdx="0" presStyleCnt="16" custScaleX="133473" custScaleY="101228">
        <dgm:presLayoutVars>
          <dgm:bulletEnabled val="1"/>
        </dgm:presLayoutVars>
      </dgm:prSet>
      <dgm:spPr/>
    </dgm:pt>
    <dgm:pt modelId="{56A074A8-5771-4600-A991-16680351CFA1}" type="pres">
      <dgm:prSet presAssocID="{7C241DC3-C5D8-4DDB-B8A6-20363C12A7AC}" presName="Name13" presStyleLbl="parChTrans1D2" presStyleIdx="1" presStyleCnt="16"/>
      <dgm:spPr/>
    </dgm:pt>
    <dgm:pt modelId="{04E25448-8AA3-434D-A0E0-68B85BE823F6}" type="pres">
      <dgm:prSet presAssocID="{1F078212-FC52-4445-82DE-2CE730616AF8}" presName="childText" presStyleLbl="bgAcc1" presStyleIdx="1" presStyleCnt="16" custScaleX="133473" custScaleY="101228">
        <dgm:presLayoutVars>
          <dgm:bulletEnabled val="1"/>
        </dgm:presLayoutVars>
      </dgm:prSet>
      <dgm:spPr/>
    </dgm:pt>
    <dgm:pt modelId="{24A1D351-63B7-40B2-B348-10C31485702C}" type="pres">
      <dgm:prSet presAssocID="{1EC3255D-09B0-4333-9C62-051C3E77E773}" presName="Name13" presStyleLbl="parChTrans1D2" presStyleIdx="2" presStyleCnt="16"/>
      <dgm:spPr/>
    </dgm:pt>
    <dgm:pt modelId="{77862354-29F1-45DE-AA24-FA2593AFEDDB}" type="pres">
      <dgm:prSet presAssocID="{2E612E45-A275-4ED2-81D2-8E5581D93C99}" presName="childText" presStyleLbl="bgAcc1" presStyleIdx="2" presStyleCnt="16" custScaleX="133473" custScaleY="101228">
        <dgm:presLayoutVars>
          <dgm:bulletEnabled val="1"/>
        </dgm:presLayoutVars>
      </dgm:prSet>
      <dgm:spPr/>
    </dgm:pt>
    <dgm:pt modelId="{A13DE321-3A1F-4871-80D2-CBF48984083C}" type="pres">
      <dgm:prSet presAssocID="{047B2D98-958B-4805-8E7C-A03B18B30AAF}" presName="Name13" presStyleLbl="parChTrans1D2" presStyleIdx="3" presStyleCnt="16"/>
      <dgm:spPr/>
    </dgm:pt>
    <dgm:pt modelId="{89411657-CB5D-4C52-9DDA-A430E3C0F1AA}" type="pres">
      <dgm:prSet presAssocID="{D4070462-FE73-459F-8644-212593FA7742}" presName="childText" presStyleLbl="bgAcc1" presStyleIdx="3" presStyleCnt="16" custScaleX="133473" custScaleY="101228">
        <dgm:presLayoutVars>
          <dgm:bulletEnabled val="1"/>
        </dgm:presLayoutVars>
      </dgm:prSet>
      <dgm:spPr/>
    </dgm:pt>
    <dgm:pt modelId="{B18E3926-E3AD-47A8-A054-D3B5ADB48218}" type="pres">
      <dgm:prSet presAssocID="{1D12A25F-8E3B-4018-BD81-1873AF05FA92}" presName="root" presStyleCnt="0"/>
      <dgm:spPr/>
    </dgm:pt>
    <dgm:pt modelId="{FA8D621D-D4A6-46E6-A435-AED8200E6251}" type="pres">
      <dgm:prSet presAssocID="{1D12A25F-8E3B-4018-BD81-1873AF05FA92}" presName="rootComposite" presStyleCnt="0"/>
      <dgm:spPr/>
    </dgm:pt>
    <dgm:pt modelId="{BBD83A67-20D8-4318-B2B1-2F3B4CE75026}" type="pres">
      <dgm:prSet presAssocID="{1D12A25F-8E3B-4018-BD81-1873AF05FA92}" presName="rootText" presStyleLbl="node1" presStyleIdx="1" presStyleCnt="6" custScaleX="95260" custScaleY="97071"/>
      <dgm:spPr>
        <a:xfrm>
          <a:off x="2003449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8CB0270F-086D-4F11-9ADE-E6ADBA0D8A51}" type="pres">
      <dgm:prSet presAssocID="{1D12A25F-8E3B-4018-BD81-1873AF05FA92}" presName="rootConnector" presStyleLbl="node1" presStyleIdx="1" presStyleCnt="6"/>
      <dgm:spPr/>
    </dgm:pt>
    <dgm:pt modelId="{30285B97-97CC-46D2-8225-D53F0888315A}" type="pres">
      <dgm:prSet presAssocID="{1D12A25F-8E3B-4018-BD81-1873AF05FA92}" presName="childShape" presStyleCnt="0"/>
      <dgm:spPr/>
    </dgm:pt>
    <dgm:pt modelId="{5DB0392A-CA8F-471A-B2FD-26AD8BD3E6A6}" type="pres">
      <dgm:prSet presAssocID="{1AFC8DAD-E99D-42FA-AF47-760CABEEF1A7}" presName="Name13" presStyleLbl="parChTrans1D2" presStyleIdx="4" presStyleCnt="16"/>
      <dgm:spPr/>
    </dgm:pt>
    <dgm:pt modelId="{05CBCEF0-44C1-4457-B8CB-89C5ED87F45F}" type="pres">
      <dgm:prSet presAssocID="{1E5764FD-1967-4328-BC85-D837331EF851}" presName="childText" presStyleLbl="bgAcc1" presStyleIdx="4" presStyleCnt="16" custScaleX="133473" custScaleY="101228">
        <dgm:presLayoutVars>
          <dgm:bulletEnabled val="1"/>
        </dgm:presLayoutVars>
      </dgm:prSet>
      <dgm:spPr>
        <a:xfrm>
          <a:off x="2272021" y="1463455"/>
          <a:ext cx="1600710" cy="758752"/>
        </a:xfrm>
        <a:prstGeom prst="roundRect">
          <a:avLst>
            <a:gd name="adj" fmla="val 10000"/>
          </a:avLst>
        </a:prstGeom>
      </dgm:spPr>
    </dgm:pt>
    <dgm:pt modelId="{D8E30340-6473-4034-A7EA-EA8194F2EA45}" type="pres">
      <dgm:prSet presAssocID="{D47D6825-9740-40D7-8BA0-56E87A04039E}" presName="Name13" presStyleLbl="parChTrans1D2" presStyleIdx="5" presStyleCnt="16"/>
      <dgm:spPr/>
    </dgm:pt>
    <dgm:pt modelId="{02583C00-A226-45BC-8150-935F71804549}" type="pres">
      <dgm:prSet presAssocID="{048C0877-2B54-4BF0-A952-CCAE2A7331FE}" presName="childText" presStyleLbl="bgAcc1" presStyleIdx="5" presStyleCnt="16" custScaleX="133473" custScaleY="101228">
        <dgm:presLayoutVars>
          <dgm:bulletEnabled val="1"/>
        </dgm:presLayoutVars>
      </dgm:prSet>
      <dgm:spPr/>
    </dgm:pt>
    <dgm:pt modelId="{100DC7B8-02E5-4042-BC6E-81090090E04C}" type="pres">
      <dgm:prSet presAssocID="{35C24BC4-0261-4CB4-AC16-45D86F01B824}" presName="Name13" presStyleLbl="parChTrans1D2" presStyleIdx="6" presStyleCnt="16"/>
      <dgm:spPr/>
    </dgm:pt>
    <dgm:pt modelId="{CBAD76FB-18D1-4DB6-B8DC-46F50C0EDC75}" type="pres">
      <dgm:prSet presAssocID="{EA697311-B885-48F7-A913-2A931825203F}" presName="childText" presStyleLbl="bgAcc1" presStyleIdx="6" presStyleCnt="16" custScaleX="133473" custScaleY="101228">
        <dgm:presLayoutVars>
          <dgm:bulletEnabled val="1"/>
        </dgm:presLayoutVars>
      </dgm:prSet>
      <dgm:spPr/>
    </dgm:pt>
    <dgm:pt modelId="{8666CD9E-075E-4746-82AF-0C031F547B4C}" type="pres">
      <dgm:prSet presAssocID="{6460C1FE-8613-41C3-9606-2DF48AC48D7D}" presName="root" presStyleCnt="0"/>
      <dgm:spPr/>
    </dgm:pt>
    <dgm:pt modelId="{745EBD34-349B-4B43-B724-C40E4BBA674C}" type="pres">
      <dgm:prSet presAssocID="{6460C1FE-8613-41C3-9606-2DF48AC48D7D}" presName="rootComposite" presStyleCnt="0"/>
      <dgm:spPr/>
    </dgm:pt>
    <dgm:pt modelId="{A7241CB9-BA18-4ECC-8D45-0B46B4600D65}" type="pres">
      <dgm:prSet presAssocID="{6460C1FE-8613-41C3-9606-2DF48AC48D7D}" presName="rootText" presStyleLbl="node1" presStyleIdx="2" presStyleCnt="6" custScaleX="95260" custScaleY="97071"/>
      <dgm:spPr>
        <a:xfrm>
          <a:off x="3997002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E3CF0A33-D326-4ECC-BAD7-ED8A3B8A8793}" type="pres">
      <dgm:prSet presAssocID="{6460C1FE-8613-41C3-9606-2DF48AC48D7D}" presName="rootConnector" presStyleLbl="node1" presStyleIdx="2" presStyleCnt="6"/>
      <dgm:spPr/>
    </dgm:pt>
    <dgm:pt modelId="{C2927C2F-D90D-4B78-8B15-19A4841C4192}" type="pres">
      <dgm:prSet presAssocID="{6460C1FE-8613-41C3-9606-2DF48AC48D7D}" presName="childShape" presStyleCnt="0"/>
      <dgm:spPr/>
    </dgm:pt>
    <dgm:pt modelId="{C91A4E90-DFE6-49E1-AB59-1F64AFF40988}" type="pres">
      <dgm:prSet presAssocID="{7302578D-1B53-4E4E-A31C-4E6F0E9339E1}" presName="Name13" presStyleLbl="parChTrans1D2" presStyleIdx="7" presStyleCnt="16"/>
      <dgm:spPr/>
    </dgm:pt>
    <dgm:pt modelId="{2171B29A-D089-44DD-8AEA-84D18C40E86C}" type="pres">
      <dgm:prSet presAssocID="{190CAFA5-0318-4516-8832-AC78B5E09DCB}" presName="childText" presStyleLbl="bgAcc1" presStyleIdx="7" presStyleCnt="16" custScaleX="133473" custScaleY="101228">
        <dgm:presLayoutVars>
          <dgm:bulletEnabled val="1"/>
        </dgm:presLayoutVars>
      </dgm:prSet>
      <dgm:spPr/>
    </dgm:pt>
    <dgm:pt modelId="{889C3B3B-313F-47B3-95E7-63C60398C9FB}" type="pres">
      <dgm:prSet presAssocID="{18DFB644-F744-48F7-AD76-93EF406ACE94}" presName="Name13" presStyleLbl="parChTrans1D2" presStyleIdx="8" presStyleCnt="16"/>
      <dgm:spPr/>
    </dgm:pt>
    <dgm:pt modelId="{210BEA84-0AC7-4A3B-885A-03EA6DA2131E}" type="pres">
      <dgm:prSet presAssocID="{7D43269B-7E66-4930-A76A-92F9EF3EB37D}" presName="childText" presStyleLbl="bgAcc1" presStyleIdx="8" presStyleCnt="16" custScaleX="133473" custScaleY="101228">
        <dgm:presLayoutVars>
          <dgm:bulletEnabled val="1"/>
        </dgm:presLayoutVars>
      </dgm:prSet>
      <dgm:spPr/>
    </dgm:pt>
    <dgm:pt modelId="{D9B739CA-102D-4772-8481-BF5038EC57FE}" type="pres">
      <dgm:prSet presAssocID="{24FE793C-A803-400B-BD64-DC0881D3E7D8}" presName="root" presStyleCnt="0"/>
      <dgm:spPr/>
    </dgm:pt>
    <dgm:pt modelId="{9CFAA068-FF8E-4B2D-9089-09B12D0DDA2F}" type="pres">
      <dgm:prSet presAssocID="{24FE793C-A803-400B-BD64-DC0881D3E7D8}" presName="rootComposite" presStyleCnt="0"/>
      <dgm:spPr/>
    </dgm:pt>
    <dgm:pt modelId="{37696B4F-5EF6-4D04-A42A-ACC629AC086D}" type="pres">
      <dgm:prSet presAssocID="{24FE793C-A803-400B-BD64-DC0881D3E7D8}" presName="rootText" presStyleLbl="node1" presStyleIdx="3" presStyleCnt="6" custScaleX="95260" custScaleY="97071"/>
      <dgm:spPr>
        <a:xfrm>
          <a:off x="5990555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9A850A75-7E4C-4282-ADF6-72424207293F}" type="pres">
      <dgm:prSet presAssocID="{24FE793C-A803-400B-BD64-DC0881D3E7D8}" presName="rootConnector" presStyleLbl="node1" presStyleIdx="3" presStyleCnt="6"/>
      <dgm:spPr/>
    </dgm:pt>
    <dgm:pt modelId="{46DB5210-5B5D-4243-B87A-AAD710B60B8A}" type="pres">
      <dgm:prSet presAssocID="{24FE793C-A803-400B-BD64-DC0881D3E7D8}" presName="childShape" presStyleCnt="0"/>
      <dgm:spPr/>
    </dgm:pt>
    <dgm:pt modelId="{AE1BB12E-A548-4297-B786-EC08EA5DADD2}" type="pres">
      <dgm:prSet presAssocID="{7524611F-3754-4B46-B1F1-2BC3378C96D3}" presName="Name13" presStyleLbl="parChTrans1D2" presStyleIdx="9" presStyleCnt="16"/>
      <dgm:spPr/>
    </dgm:pt>
    <dgm:pt modelId="{889FE475-58B8-4092-BDA9-2F9CDFA3169D}" type="pres">
      <dgm:prSet presAssocID="{758DFCDA-0B03-45C5-A4C3-2052986D93A9}" presName="childText" presStyleLbl="bgAcc1" presStyleIdx="9" presStyleCnt="16" custScaleX="133473" custScaleY="101228">
        <dgm:presLayoutVars>
          <dgm:bulletEnabled val="1"/>
        </dgm:presLayoutVars>
      </dgm:prSet>
      <dgm:spPr/>
    </dgm:pt>
    <dgm:pt modelId="{4EEE28E6-B421-4270-B06E-47CD3565D749}" type="pres">
      <dgm:prSet presAssocID="{986E09B5-0B7C-4365-8E9D-E0E24AED83FE}" presName="Name13" presStyleLbl="parChTrans1D2" presStyleIdx="10" presStyleCnt="16"/>
      <dgm:spPr/>
    </dgm:pt>
    <dgm:pt modelId="{9F256D9B-5534-4265-98EE-C93767AD5ADB}" type="pres">
      <dgm:prSet presAssocID="{27019A63-D3D1-4C55-B919-CDB0BBD0E09B}" presName="childText" presStyleLbl="bgAcc1" presStyleIdx="10" presStyleCnt="16" custScaleX="133473" custScaleY="101228">
        <dgm:presLayoutVars>
          <dgm:bulletEnabled val="1"/>
        </dgm:presLayoutVars>
      </dgm:prSet>
      <dgm:spPr/>
    </dgm:pt>
    <dgm:pt modelId="{3D58AE88-07EC-4794-A8A2-536E5F32466A}" type="pres">
      <dgm:prSet presAssocID="{B2969212-8539-4094-91B7-CCF5618A8B45}" presName="root" presStyleCnt="0"/>
      <dgm:spPr/>
    </dgm:pt>
    <dgm:pt modelId="{972E3226-F032-4BB8-8783-8ECDD28191A5}" type="pres">
      <dgm:prSet presAssocID="{B2969212-8539-4094-91B7-CCF5618A8B45}" presName="rootComposite" presStyleCnt="0"/>
      <dgm:spPr/>
    </dgm:pt>
    <dgm:pt modelId="{6995EDA9-C7BE-4A18-9C69-50F1C945A282}" type="pres">
      <dgm:prSet presAssocID="{B2969212-8539-4094-91B7-CCF5618A8B45}" presName="rootText" presStyleLbl="node1" presStyleIdx="4" presStyleCnt="6" custScaleX="95260" custScaleY="97071"/>
      <dgm:spPr>
        <a:xfrm>
          <a:off x="7984108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12061261-7510-4CA3-844A-001F9506E82A}" type="pres">
      <dgm:prSet presAssocID="{B2969212-8539-4094-91B7-CCF5618A8B45}" presName="rootConnector" presStyleLbl="node1" presStyleIdx="4" presStyleCnt="6"/>
      <dgm:spPr/>
    </dgm:pt>
    <dgm:pt modelId="{8E696E2B-8587-452D-A126-CCF24228C243}" type="pres">
      <dgm:prSet presAssocID="{B2969212-8539-4094-91B7-CCF5618A8B45}" presName="childShape" presStyleCnt="0"/>
      <dgm:spPr/>
    </dgm:pt>
    <dgm:pt modelId="{CC9FB113-8FC6-4BC9-A42E-065E4E30EA03}" type="pres">
      <dgm:prSet presAssocID="{AB449D65-142C-40FF-9D1C-145FF7CDD4AA}" presName="Name13" presStyleLbl="parChTrans1D2" presStyleIdx="11" presStyleCnt="16"/>
      <dgm:spPr/>
    </dgm:pt>
    <dgm:pt modelId="{A565C697-A65E-4CD6-8B27-2069A2DEB440}" type="pres">
      <dgm:prSet presAssocID="{6D9F1BC2-4214-4C49-9333-3C233A868670}" presName="childText" presStyleLbl="bgAcc1" presStyleIdx="11" presStyleCnt="16" custScaleX="133473" custScaleY="101228">
        <dgm:presLayoutVars>
          <dgm:bulletEnabled val="1"/>
        </dgm:presLayoutVars>
      </dgm:prSet>
      <dgm:spPr/>
    </dgm:pt>
    <dgm:pt modelId="{E2198E7D-4BEC-42AD-BBA5-A58F06FCA870}" type="pres">
      <dgm:prSet presAssocID="{80023F31-3093-44FF-A740-B77095E71169}" presName="Name13" presStyleLbl="parChTrans1D2" presStyleIdx="12" presStyleCnt="16"/>
      <dgm:spPr/>
    </dgm:pt>
    <dgm:pt modelId="{17E4A403-C613-48FD-BF0C-BF7D7FDD8F66}" type="pres">
      <dgm:prSet presAssocID="{119103FB-D9C4-4304-A836-EB83C6E13AB4}" presName="childText" presStyleLbl="bgAcc1" presStyleIdx="12" presStyleCnt="16" custScaleX="133473" custScaleY="101228">
        <dgm:presLayoutVars>
          <dgm:bulletEnabled val="1"/>
        </dgm:presLayoutVars>
      </dgm:prSet>
      <dgm:spPr/>
    </dgm:pt>
    <dgm:pt modelId="{37764057-09AF-4ED7-B559-CF3828B1C286}" type="pres">
      <dgm:prSet presAssocID="{F62EEADC-2A53-4255-B984-D9673C3DEE30}" presName="Name13" presStyleLbl="parChTrans1D2" presStyleIdx="13" presStyleCnt="16"/>
      <dgm:spPr/>
    </dgm:pt>
    <dgm:pt modelId="{836015AF-71B7-409E-A69A-DA0B635C47EA}" type="pres">
      <dgm:prSet presAssocID="{0E77CE9D-53E6-4E85-9EE7-0EDE748D06D7}" presName="childText" presStyleLbl="bgAcc1" presStyleIdx="13" presStyleCnt="16" custScaleX="133473" custScaleY="101228">
        <dgm:presLayoutVars>
          <dgm:bulletEnabled val="1"/>
        </dgm:presLayoutVars>
      </dgm:prSet>
      <dgm:spPr/>
    </dgm:pt>
    <dgm:pt modelId="{1178EA5B-DC66-430C-BF70-96B3F79BF736}" type="pres">
      <dgm:prSet presAssocID="{9816785C-4B58-46DD-854E-07337BF55657}" presName="root" presStyleCnt="0"/>
      <dgm:spPr/>
    </dgm:pt>
    <dgm:pt modelId="{5A05EFB7-9656-4451-B146-B9D8B945029E}" type="pres">
      <dgm:prSet presAssocID="{9816785C-4B58-46DD-854E-07337BF55657}" presName="rootComposite" presStyleCnt="0"/>
      <dgm:spPr/>
    </dgm:pt>
    <dgm:pt modelId="{0E455A30-44B4-4CA1-9C48-6BCF42C859E6}" type="pres">
      <dgm:prSet presAssocID="{9816785C-4B58-46DD-854E-07337BF55657}" presName="rootText" presStyleLbl="node1" presStyleIdx="5" presStyleCnt="6" custScaleX="95260" custScaleY="97071"/>
      <dgm:spPr>
        <a:xfrm>
          <a:off x="9977660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03A98350-7EDE-465C-86C5-BFF36D313A24}" type="pres">
      <dgm:prSet presAssocID="{9816785C-4B58-46DD-854E-07337BF55657}" presName="rootConnector" presStyleLbl="node1" presStyleIdx="5" presStyleCnt="6"/>
      <dgm:spPr/>
    </dgm:pt>
    <dgm:pt modelId="{78194C0C-F980-411D-ABE6-FB9C17992014}" type="pres">
      <dgm:prSet presAssocID="{9816785C-4B58-46DD-854E-07337BF55657}" presName="childShape" presStyleCnt="0"/>
      <dgm:spPr/>
    </dgm:pt>
    <dgm:pt modelId="{D5E666D9-22E1-4BBA-86ED-FC318E3DBABE}" type="pres">
      <dgm:prSet presAssocID="{FDEE4604-71F3-4F52-BCA9-7475D7173569}" presName="Name13" presStyleLbl="parChTrans1D2" presStyleIdx="14" presStyleCnt="16"/>
      <dgm:spPr/>
    </dgm:pt>
    <dgm:pt modelId="{0984B77C-EA77-474D-845B-55878A651683}" type="pres">
      <dgm:prSet presAssocID="{258F1B1C-0CC3-4CD5-841E-5D2D0CCEDE60}" presName="childText" presStyleLbl="bgAcc1" presStyleIdx="14" presStyleCnt="16" custScaleX="133473" custScaleY="101228">
        <dgm:presLayoutVars>
          <dgm:bulletEnabled val="1"/>
        </dgm:presLayoutVars>
      </dgm:prSet>
      <dgm:spPr/>
    </dgm:pt>
    <dgm:pt modelId="{DB226A15-8781-4E26-B304-85958DB2A4B2}" type="pres">
      <dgm:prSet presAssocID="{09371A94-244C-42ED-8114-E0DC7D1E2648}" presName="Name13" presStyleLbl="parChTrans1D2" presStyleIdx="15" presStyleCnt="16"/>
      <dgm:spPr/>
    </dgm:pt>
    <dgm:pt modelId="{8984AD6D-18E0-4A44-B812-CA5DB3EDAF57}" type="pres">
      <dgm:prSet presAssocID="{4AECFFB3-274D-4045-9FE2-6401DF2B996D}" presName="childText" presStyleLbl="bgAcc1" presStyleIdx="15" presStyleCnt="16" custScaleX="133473" custScaleY="101228">
        <dgm:presLayoutVars>
          <dgm:bulletEnabled val="1"/>
        </dgm:presLayoutVars>
      </dgm:prSet>
      <dgm:spPr/>
    </dgm:pt>
  </dgm:ptLst>
  <dgm:cxnLst>
    <dgm:cxn modelId="{276BC501-5177-4D63-992A-A61AE5C214E9}" srcId="{6B0406AB-11C1-4455-96C2-73CBD4926CE9}" destId="{B2969212-8539-4094-91B7-CCF5618A8B45}" srcOrd="4" destOrd="0" parTransId="{FC86F26A-142C-4D5F-B2D7-C2AF103B8658}" sibTransId="{DA61A0B6-7D21-49F1-B030-3A228146D865}"/>
    <dgm:cxn modelId="{DAEAD006-2AD6-447E-A83E-86CD7EF158AF}" srcId="{5785B866-0017-4A25-97D2-937CBF1DEB37}" destId="{1F078212-FC52-4445-82DE-2CE730616AF8}" srcOrd="1" destOrd="0" parTransId="{7C241DC3-C5D8-4DDB-B8A6-20363C12A7AC}" sibTransId="{E0CB0E98-421F-4A30-ADEA-7F1BEB267A5C}"/>
    <dgm:cxn modelId="{F7E6C609-94BB-429B-A783-80CCEC5930A2}" type="presOf" srcId="{048C0877-2B54-4BF0-A952-CCAE2A7331FE}" destId="{02583C00-A226-45BC-8150-935F71804549}" srcOrd="0" destOrd="0" presId="urn:microsoft.com/office/officeart/2005/8/layout/hierarchy3"/>
    <dgm:cxn modelId="{1AF5030A-7018-4D3E-A863-8955A3BC1C2E}" type="presOf" srcId="{09371A94-244C-42ED-8114-E0DC7D1E2648}" destId="{DB226A15-8781-4E26-B304-85958DB2A4B2}" srcOrd="0" destOrd="0" presId="urn:microsoft.com/office/officeart/2005/8/layout/hierarchy3"/>
    <dgm:cxn modelId="{3F1E0B0D-9716-4FF0-A682-AD556E5EBBF1}" type="presOf" srcId="{6460C1FE-8613-41C3-9606-2DF48AC48D7D}" destId="{A7241CB9-BA18-4ECC-8D45-0B46B4600D65}" srcOrd="0" destOrd="0" presId="urn:microsoft.com/office/officeart/2005/8/layout/hierarchy3"/>
    <dgm:cxn modelId="{F048B814-7B3F-42EC-A752-737FF8670857}" srcId="{6B0406AB-11C1-4455-96C2-73CBD4926CE9}" destId="{6460C1FE-8613-41C3-9606-2DF48AC48D7D}" srcOrd="2" destOrd="0" parTransId="{A90849D3-C3D3-4184-89A4-D31651D2A85D}" sibTransId="{AB1778AF-6AC3-449A-9D34-0955832AD21D}"/>
    <dgm:cxn modelId="{1858C91D-F55D-42EE-85B3-B3B613B8E49F}" type="presOf" srcId="{F62EEADC-2A53-4255-B984-D9673C3DEE30}" destId="{37764057-09AF-4ED7-B559-CF3828B1C286}" srcOrd="0" destOrd="0" presId="urn:microsoft.com/office/officeart/2005/8/layout/hierarchy3"/>
    <dgm:cxn modelId="{5A31691F-5E1F-4133-841E-BE00B22EBF01}" type="presOf" srcId="{1AFC8DAD-E99D-42FA-AF47-760CABEEF1A7}" destId="{5DB0392A-CA8F-471A-B2FD-26AD8BD3E6A6}" srcOrd="0" destOrd="0" presId="urn:microsoft.com/office/officeart/2005/8/layout/hierarchy3"/>
    <dgm:cxn modelId="{054C2521-AE91-4D9E-A98A-225C1D3B8AB7}" type="presOf" srcId="{2E612E45-A275-4ED2-81D2-8E5581D93C99}" destId="{77862354-29F1-45DE-AA24-FA2593AFEDDB}" srcOrd="0" destOrd="0" presId="urn:microsoft.com/office/officeart/2005/8/layout/hierarchy3"/>
    <dgm:cxn modelId="{DCBC8C22-C2D7-47D6-950F-C706843AC38E}" type="presOf" srcId="{B2969212-8539-4094-91B7-CCF5618A8B45}" destId="{6995EDA9-C7BE-4A18-9C69-50F1C945A282}" srcOrd="0" destOrd="0" presId="urn:microsoft.com/office/officeart/2005/8/layout/hierarchy3"/>
    <dgm:cxn modelId="{83E79122-69C5-42E6-B523-CE09CD6106E8}" type="presOf" srcId="{9334029C-7940-491B-9E0B-C29548E78D8E}" destId="{F079EC5A-6DB9-49AE-BF51-BA8AF6E1139B}" srcOrd="0" destOrd="0" presId="urn:microsoft.com/office/officeart/2005/8/layout/hierarchy3"/>
    <dgm:cxn modelId="{DC094E23-CFA9-4812-A3AE-C4B4A03CF1BE}" type="presOf" srcId="{1D12A25F-8E3B-4018-BD81-1873AF05FA92}" destId="{BBD83A67-20D8-4318-B2B1-2F3B4CE75026}" srcOrd="0" destOrd="0" presId="urn:microsoft.com/office/officeart/2005/8/layout/hierarchy3"/>
    <dgm:cxn modelId="{BB68D025-0A4B-47CF-A8E3-0A3C22E58DED}" type="presOf" srcId="{6B0406AB-11C1-4455-96C2-73CBD4926CE9}" destId="{1AA7219D-C76B-4D9B-8D75-A507B4807386}" srcOrd="0" destOrd="0" presId="urn:microsoft.com/office/officeart/2005/8/layout/hierarchy3"/>
    <dgm:cxn modelId="{6DCB9B2A-AECB-4067-BEAA-02999249A3A6}" type="presOf" srcId="{80023F31-3093-44FF-A740-B77095E71169}" destId="{E2198E7D-4BEC-42AD-BBA5-A58F06FCA870}" srcOrd="0" destOrd="0" presId="urn:microsoft.com/office/officeart/2005/8/layout/hierarchy3"/>
    <dgm:cxn modelId="{1C30872E-CEB0-4F6B-85A6-C49A5210E3D9}" srcId="{5785B866-0017-4A25-97D2-937CBF1DEB37}" destId="{2E612E45-A275-4ED2-81D2-8E5581D93C99}" srcOrd="2" destOrd="0" parTransId="{1EC3255D-09B0-4333-9C62-051C3E77E773}" sibTransId="{0B102D49-7FAD-4AF1-9C41-DF567D63C3B7}"/>
    <dgm:cxn modelId="{620C9D2E-E09A-4DCE-B7C8-0286C2EB96CD}" type="presOf" srcId="{6D9F1BC2-4214-4C49-9333-3C233A868670}" destId="{A565C697-A65E-4CD6-8B27-2069A2DEB440}" srcOrd="0" destOrd="0" presId="urn:microsoft.com/office/officeart/2005/8/layout/hierarchy3"/>
    <dgm:cxn modelId="{B22B0D34-5414-41A7-8295-F1A8CBD89E73}" type="presOf" srcId="{EA697311-B885-48F7-A913-2A931825203F}" destId="{CBAD76FB-18D1-4DB6-B8DC-46F50C0EDC75}" srcOrd="0" destOrd="0" presId="urn:microsoft.com/office/officeart/2005/8/layout/hierarchy3"/>
    <dgm:cxn modelId="{B13D0F34-8E5B-4954-96C6-BB3145DA47E7}" type="presOf" srcId="{758DFCDA-0B03-45C5-A4C3-2052986D93A9}" destId="{889FE475-58B8-4092-BDA9-2F9CDFA3169D}" srcOrd="0" destOrd="0" presId="urn:microsoft.com/office/officeart/2005/8/layout/hierarchy3"/>
    <dgm:cxn modelId="{AC67E636-1BD8-4AD5-A0A9-6ACA1AFB7FFE}" srcId="{B2969212-8539-4094-91B7-CCF5618A8B45}" destId="{119103FB-D9C4-4304-A836-EB83C6E13AB4}" srcOrd="1" destOrd="0" parTransId="{80023F31-3093-44FF-A740-B77095E71169}" sibTransId="{0537B90A-796C-4BF6-967B-78E3C7FB6CED}"/>
    <dgm:cxn modelId="{5AED583F-6849-42CA-8302-1657A1253D3A}" srcId="{6B0406AB-11C1-4455-96C2-73CBD4926CE9}" destId="{9816785C-4B58-46DD-854E-07337BF55657}" srcOrd="5" destOrd="0" parTransId="{F076E75B-D30C-4BE2-8FE1-036D8D7DC266}" sibTransId="{8CDF5A3F-73C2-4D9C-8E91-1B5C04E1C0CB}"/>
    <dgm:cxn modelId="{2EAEB440-91B3-4002-92E1-D76DD7AA6CFC}" type="presOf" srcId="{7D43269B-7E66-4930-A76A-92F9EF3EB37D}" destId="{210BEA84-0AC7-4A3B-885A-03EA6DA2131E}" srcOrd="0" destOrd="0" presId="urn:microsoft.com/office/officeart/2005/8/layout/hierarchy3"/>
    <dgm:cxn modelId="{637CEA5B-3FEF-4811-9FA3-FA0F403B52A4}" srcId="{24FE793C-A803-400B-BD64-DC0881D3E7D8}" destId="{27019A63-D3D1-4C55-B919-CDB0BBD0E09B}" srcOrd="1" destOrd="0" parTransId="{986E09B5-0B7C-4365-8E9D-E0E24AED83FE}" sibTransId="{F05D0C28-8276-4571-80D9-B30581AA8DE9}"/>
    <dgm:cxn modelId="{9625DA5E-27FF-4CDC-BACA-E74FCA94CC19}" srcId="{1D12A25F-8E3B-4018-BD81-1873AF05FA92}" destId="{1E5764FD-1967-4328-BC85-D837331EF851}" srcOrd="0" destOrd="0" parTransId="{1AFC8DAD-E99D-42FA-AF47-760CABEEF1A7}" sibTransId="{CDE763B9-FA89-400C-9185-3D6C2C2AD5B3}"/>
    <dgm:cxn modelId="{1B619942-C7E6-4EAC-9F67-E74551FEDC95}" type="presOf" srcId="{4AECFFB3-274D-4045-9FE2-6401DF2B996D}" destId="{8984AD6D-18E0-4A44-B812-CA5DB3EDAF57}" srcOrd="0" destOrd="0" presId="urn:microsoft.com/office/officeart/2005/8/layout/hierarchy3"/>
    <dgm:cxn modelId="{2AE4C243-8D57-47A6-BB7C-DAE918F541A9}" srcId="{B2969212-8539-4094-91B7-CCF5618A8B45}" destId="{6D9F1BC2-4214-4C49-9333-3C233A868670}" srcOrd="0" destOrd="0" parTransId="{AB449D65-142C-40FF-9D1C-145FF7CDD4AA}" sibTransId="{ACF8D353-33DF-4084-B502-72C7C1A974BC}"/>
    <dgm:cxn modelId="{B180AA64-AC9F-42B7-8FBD-30518679CDB0}" srcId="{6B0406AB-11C1-4455-96C2-73CBD4926CE9}" destId="{1D12A25F-8E3B-4018-BD81-1873AF05FA92}" srcOrd="1" destOrd="0" parTransId="{0BC83C5C-0DE2-4412-BFD7-5367DB0E6C82}" sibTransId="{B8B5CF35-3EE4-40B7-BD48-C4D398397837}"/>
    <dgm:cxn modelId="{3612A267-C935-42A2-A78E-CFACF27ADF38}" type="presOf" srcId="{FDEE4604-71F3-4F52-BCA9-7475D7173569}" destId="{D5E666D9-22E1-4BBA-86ED-FC318E3DBABE}" srcOrd="0" destOrd="0" presId="urn:microsoft.com/office/officeart/2005/8/layout/hierarchy3"/>
    <dgm:cxn modelId="{285F5848-885E-421F-9861-1A206010F73C}" srcId="{9816785C-4B58-46DD-854E-07337BF55657}" destId="{258F1B1C-0CC3-4CD5-841E-5D2D0CCEDE60}" srcOrd="0" destOrd="0" parTransId="{FDEE4604-71F3-4F52-BCA9-7475D7173569}" sibTransId="{EF18929C-2F33-4A5F-8CBB-3FD7028509CA}"/>
    <dgm:cxn modelId="{2F7F3069-FE5E-43DE-B56A-228EBA370E78}" type="presOf" srcId="{986E09B5-0B7C-4365-8E9D-E0E24AED83FE}" destId="{4EEE28E6-B421-4270-B06E-47CD3565D749}" srcOrd="0" destOrd="0" presId="urn:microsoft.com/office/officeart/2005/8/layout/hierarchy3"/>
    <dgm:cxn modelId="{A8C13549-0820-4EC4-AAD0-378B67325242}" srcId="{1D12A25F-8E3B-4018-BD81-1873AF05FA92}" destId="{EA697311-B885-48F7-A913-2A931825203F}" srcOrd="2" destOrd="0" parTransId="{35C24BC4-0261-4CB4-AC16-45D86F01B824}" sibTransId="{B17B1557-8A6C-4271-B198-B7CCAF94D882}"/>
    <dgm:cxn modelId="{ABB78A4D-EFA6-4C7C-8D94-15C5DD680CD0}" type="presOf" srcId="{27019A63-D3D1-4C55-B919-CDB0BBD0E09B}" destId="{9F256D9B-5534-4265-98EE-C93767AD5ADB}" srcOrd="0" destOrd="0" presId="urn:microsoft.com/office/officeart/2005/8/layout/hierarchy3"/>
    <dgm:cxn modelId="{A98F344F-BCB2-450A-8AA0-835152CB0B0B}" type="presOf" srcId="{5785B866-0017-4A25-97D2-937CBF1DEB37}" destId="{1EC3C4BB-D94D-4D6F-B61C-FD9DB15DD999}" srcOrd="0" destOrd="0" presId="urn:microsoft.com/office/officeart/2005/8/layout/hierarchy3"/>
    <dgm:cxn modelId="{09037B73-749A-4929-868F-664701428A85}" srcId="{5785B866-0017-4A25-97D2-937CBF1DEB37}" destId="{9334029C-7940-491B-9E0B-C29548E78D8E}" srcOrd="0" destOrd="0" parTransId="{2B6ABAF2-699D-4BE9-8D92-8A2B66134681}" sibTransId="{CC6DCFF1-500E-44B1-A99B-535730315CE9}"/>
    <dgm:cxn modelId="{FD2D387A-59B2-489B-95F9-214ECE7CF136}" type="presOf" srcId="{9816785C-4B58-46DD-854E-07337BF55657}" destId="{0E455A30-44B4-4CA1-9C48-6BCF42C859E6}" srcOrd="0" destOrd="0" presId="urn:microsoft.com/office/officeart/2005/8/layout/hierarchy3"/>
    <dgm:cxn modelId="{1E1DD285-464D-40D3-8307-8B5206DC5DD3}" type="presOf" srcId="{2B6ABAF2-699D-4BE9-8D92-8A2B66134681}" destId="{57B8CA7A-52B8-4B12-B1EF-B2FF6D65751E}" srcOrd="0" destOrd="0" presId="urn:microsoft.com/office/officeart/2005/8/layout/hierarchy3"/>
    <dgm:cxn modelId="{B874E38D-7DBD-411F-9548-28697191A1C8}" type="presOf" srcId="{5785B866-0017-4A25-97D2-937CBF1DEB37}" destId="{A0E7731A-2D1E-4127-A48B-36B7937B0899}" srcOrd="1" destOrd="0" presId="urn:microsoft.com/office/officeart/2005/8/layout/hierarchy3"/>
    <dgm:cxn modelId="{E6DF9090-8A4E-46D3-ACCA-57AAE4794CD8}" type="presOf" srcId="{D47D6825-9740-40D7-8BA0-56E87A04039E}" destId="{D8E30340-6473-4034-A7EA-EA8194F2EA45}" srcOrd="0" destOrd="0" presId="urn:microsoft.com/office/officeart/2005/8/layout/hierarchy3"/>
    <dgm:cxn modelId="{EBBEC193-D404-4765-AF5B-36F9BF0B8B83}" srcId="{B2969212-8539-4094-91B7-CCF5618A8B45}" destId="{0E77CE9D-53E6-4E85-9EE7-0EDE748D06D7}" srcOrd="2" destOrd="0" parTransId="{F62EEADC-2A53-4255-B984-D9673C3DEE30}" sibTransId="{47A09757-DECD-4211-A0B5-193701898322}"/>
    <dgm:cxn modelId="{B1DC1995-A3DF-4A61-A182-F708ADD7514B}" srcId="{5785B866-0017-4A25-97D2-937CBF1DEB37}" destId="{D4070462-FE73-459F-8644-212593FA7742}" srcOrd="3" destOrd="0" parTransId="{047B2D98-958B-4805-8E7C-A03B18B30AAF}" sibTransId="{3166B32E-7DAE-490F-8566-F872AE3ED895}"/>
    <dgm:cxn modelId="{79948195-CB25-4BC6-967B-D03C3C571670}" type="presOf" srcId="{1EC3255D-09B0-4333-9C62-051C3E77E773}" destId="{24A1D351-63B7-40B2-B348-10C31485702C}" srcOrd="0" destOrd="0" presId="urn:microsoft.com/office/officeart/2005/8/layout/hierarchy3"/>
    <dgm:cxn modelId="{48A72099-A3DE-44F4-A9A6-19E9D49D6A69}" type="presOf" srcId="{1E5764FD-1967-4328-BC85-D837331EF851}" destId="{05CBCEF0-44C1-4457-B8CB-89C5ED87F45F}" srcOrd="0" destOrd="0" presId="urn:microsoft.com/office/officeart/2005/8/layout/hierarchy3"/>
    <dgm:cxn modelId="{5BF207A1-35FB-4E8D-AA66-F716D6DE2B2B}" type="presOf" srcId="{D4070462-FE73-459F-8644-212593FA7742}" destId="{89411657-CB5D-4C52-9DDA-A430E3C0F1AA}" srcOrd="0" destOrd="0" presId="urn:microsoft.com/office/officeart/2005/8/layout/hierarchy3"/>
    <dgm:cxn modelId="{64A60AA5-5686-4C86-8A42-2180B77EE3DD}" type="presOf" srcId="{7302578D-1B53-4E4E-A31C-4E6F0E9339E1}" destId="{C91A4E90-DFE6-49E1-AB59-1F64AFF40988}" srcOrd="0" destOrd="0" presId="urn:microsoft.com/office/officeart/2005/8/layout/hierarchy3"/>
    <dgm:cxn modelId="{C5BD7FA7-CB8D-4C7B-8C40-7B6437FC5223}" type="presOf" srcId="{1F078212-FC52-4445-82DE-2CE730616AF8}" destId="{04E25448-8AA3-434D-A0E0-68B85BE823F6}" srcOrd="0" destOrd="0" presId="urn:microsoft.com/office/officeart/2005/8/layout/hierarchy3"/>
    <dgm:cxn modelId="{2078A7A9-42E5-4404-B0A2-97DBC52EA2DD}" type="presOf" srcId="{7C241DC3-C5D8-4DDB-B8A6-20363C12A7AC}" destId="{56A074A8-5771-4600-A991-16680351CFA1}" srcOrd="0" destOrd="0" presId="urn:microsoft.com/office/officeart/2005/8/layout/hierarchy3"/>
    <dgm:cxn modelId="{152FB4AB-3DD7-4F4D-B7C6-C2658382EE89}" srcId="{6460C1FE-8613-41C3-9606-2DF48AC48D7D}" destId="{7D43269B-7E66-4930-A76A-92F9EF3EB37D}" srcOrd="1" destOrd="0" parTransId="{18DFB644-F744-48F7-AD76-93EF406ACE94}" sibTransId="{80A22B1C-B07D-40EE-9BCB-EADEA4FC0826}"/>
    <dgm:cxn modelId="{6A19F9AB-F11E-444E-98DB-F0E41DAD6AA7}" type="presOf" srcId="{047B2D98-958B-4805-8E7C-A03B18B30AAF}" destId="{A13DE321-3A1F-4871-80D2-CBF48984083C}" srcOrd="0" destOrd="0" presId="urn:microsoft.com/office/officeart/2005/8/layout/hierarchy3"/>
    <dgm:cxn modelId="{148604AC-F2F5-4BFA-8594-BF600A8CC63A}" type="presOf" srcId="{7524611F-3754-4B46-B1F1-2BC3378C96D3}" destId="{AE1BB12E-A548-4297-B786-EC08EA5DADD2}" srcOrd="0" destOrd="0" presId="urn:microsoft.com/office/officeart/2005/8/layout/hierarchy3"/>
    <dgm:cxn modelId="{E89CEEAD-0506-4CD5-BE9B-2D0D7DBB95B3}" type="presOf" srcId="{AB449D65-142C-40FF-9D1C-145FF7CDD4AA}" destId="{CC9FB113-8FC6-4BC9-A42E-065E4E30EA03}" srcOrd="0" destOrd="0" presId="urn:microsoft.com/office/officeart/2005/8/layout/hierarchy3"/>
    <dgm:cxn modelId="{133296BC-EB82-4920-BB6A-4F55C00AB466}" type="presOf" srcId="{0E77CE9D-53E6-4E85-9EE7-0EDE748D06D7}" destId="{836015AF-71B7-409E-A69A-DA0B635C47EA}" srcOrd="0" destOrd="0" presId="urn:microsoft.com/office/officeart/2005/8/layout/hierarchy3"/>
    <dgm:cxn modelId="{CA1894C1-4727-40C0-A939-E95D79A616C4}" type="presOf" srcId="{9816785C-4B58-46DD-854E-07337BF55657}" destId="{03A98350-7EDE-465C-86C5-BFF36D313A24}" srcOrd="1" destOrd="0" presId="urn:microsoft.com/office/officeart/2005/8/layout/hierarchy3"/>
    <dgm:cxn modelId="{B309B3C3-1FF9-4F8A-B4D4-7A6270959C49}" srcId="{9816785C-4B58-46DD-854E-07337BF55657}" destId="{4AECFFB3-274D-4045-9FE2-6401DF2B996D}" srcOrd="1" destOrd="0" parTransId="{09371A94-244C-42ED-8114-E0DC7D1E2648}" sibTransId="{73C3E541-B9BB-434C-845C-B13BB2D00E4F}"/>
    <dgm:cxn modelId="{5F4A1DC7-669A-4A21-83F3-C297FD8349C0}" type="presOf" srcId="{1D12A25F-8E3B-4018-BD81-1873AF05FA92}" destId="{8CB0270F-086D-4F11-9ADE-E6ADBA0D8A51}" srcOrd="1" destOrd="0" presId="urn:microsoft.com/office/officeart/2005/8/layout/hierarchy3"/>
    <dgm:cxn modelId="{83DFE2C7-57EA-4614-A839-C78665E6F519}" type="presOf" srcId="{24FE793C-A803-400B-BD64-DC0881D3E7D8}" destId="{9A850A75-7E4C-4282-ADF6-72424207293F}" srcOrd="1" destOrd="0" presId="urn:microsoft.com/office/officeart/2005/8/layout/hierarchy3"/>
    <dgm:cxn modelId="{0C5622D0-7275-41C2-A138-81E062C9BE2B}" type="presOf" srcId="{35C24BC4-0261-4CB4-AC16-45D86F01B824}" destId="{100DC7B8-02E5-4042-BC6E-81090090E04C}" srcOrd="0" destOrd="0" presId="urn:microsoft.com/office/officeart/2005/8/layout/hierarchy3"/>
    <dgm:cxn modelId="{164571D0-139F-4C60-8608-449319F008EF}" type="presOf" srcId="{119103FB-D9C4-4304-A836-EB83C6E13AB4}" destId="{17E4A403-C613-48FD-BF0C-BF7D7FDD8F66}" srcOrd="0" destOrd="0" presId="urn:microsoft.com/office/officeart/2005/8/layout/hierarchy3"/>
    <dgm:cxn modelId="{BCD135D9-EEC1-413F-B02C-DB99CBD9715B}" srcId="{24FE793C-A803-400B-BD64-DC0881D3E7D8}" destId="{758DFCDA-0B03-45C5-A4C3-2052986D93A9}" srcOrd="0" destOrd="0" parTransId="{7524611F-3754-4B46-B1F1-2BC3378C96D3}" sibTransId="{C8F94038-DC88-40B2-840E-F57FA7BAA5FD}"/>
    <dgm:cxn modelId="{C744DCDB-4C6E-442C-8625-BB4390574123}" type="presOf" srcId="{190CAFA5-0318-4516-8832-AC78B5E09DCB}" destId="{2171B29A-D089-44DD-8AEA-84D18C40E86C}" srcOrd="0" destOrd="0" presId="urn:microsoft.com/office/officeart/2005/8/layout/hierarchy3"/>
    <dgm:cxn modelId="{3A37B1DC-442D-461D-A5A2-ADD9D772033D}" type="presOf" srcId="{18DFB644-F744-48F7-AD76-93EF406ACE94}" destId="{889C3B3B-313F-47B3-95E7-63C60398C9FB}" srcOrd="0" destOrd="0" presId="urn:microsoft.com/office/officeart/2005/8/layout/hierarchy3"/>
    <dgm:cxn modelId="{BB481ADF-EE79-4449-A502-00B83DB5FA60}" type="presOf" srcId="{258F1B1C-0CC3-4CD5-841E-5D2D0CCEDE60}" destId="{0984B77C-EA77-474D-845B-55878A651683}" srcOrd="0" destOrd="0" presId="urn:microsoft.com/office/officeart/2005/8/layout/hierarchy3"/>
    <dgm:cxn modelId="{B7CC40E7-991C-42B6-9B40-66C098B1A064}" type="presOf" srcId="{6460C1FE-8613-41C3-9606-2DF48AC48D7D}" destId="{E3CF0A33-D326-4ECC-BAD7-ED8A3B8A8793}" srcOrd="1" destOrd="0" presId="urn:microsoft.com/office/officeart/2005/8/layout/hierarchy3"/>
    <dgm:cxn modelId="{0FA80CEC-83FB-473B-AE86-A2D4E7E9B755}" srcId="{6B0406AB-11C1-4455-96C2-73CBD4926CE9}" destId="{5785B866-0017-4A25-97D2-937CBF1DEB37}" srcOrd="0" destOrd="0" parTransId="{E78CE695-9467-4E92-873A-0CBFC02CA0CA}" sibTransId="{61A7256B-497F-4DA9-8D6C-10EE4011F55D}"/>
    <dgm:cxn modelId="{B054B2EE-FA91-466F-BDF6-F41E9CC57BD1}" srcId="{1D12A25F-8E3B-4018-BD81-1873AF05FA92}" destId="{048C0877-2B54-4BF0-A952-CCAE2A7331FE}" srcOrd="1" destOrd="0" parTransId="{D47D6825-9740-40D7-8BA0-56E87A04039E}" sibTransId="{91A7E3B3-3A6F-4566-8CC2-23A793FA1CD3}"/>
    <dgm:cxn modelId="{57E283F1-52DC-48D3-ABDE-424C748328F2}" type="presOf" srcId="{24FE793C-A803-400B-BD64-DC0881D3E7D8}" destId="{37696B4F-5EF6-4D04-A42A-ACC629AC086D}" srcOrd="0" destOrd="0" presId="urn:microsoft.com/office/officeart/2005/8/layout/hierarchy3"/>
    <dgm:cxn modelId="{4EC827F9-9136-4514-A2BA-EBFD0B236123}" srcId="{6460C1FE-8613-41C3-9606-2DF48AC48D7D}" destId="{190CAFA5-0318-4516-8832-AC78B5E09DCB}" srcOrd="0" destOrd="0" parTransId="{7302578D-1B53-4E4E-A31C-4E6F0E9339E1}" sibTransId="{CC1F2A52-8A51-406E-8D96-869A66ABF0D8}"/>
    <dgm:cxn modelId="{79FAD9FC-0068-4521-A18D-91E6781ADA49}" srcId="{6B0406AB-11C1-4455-96C2-73CBD4926CE9}" destId="{24FE793C-A803-400B-BD64-DC0881D3E7D8}" srcOrd="3" destOrd="0" parTransId="{2A1833B6-397A-4F58-9E44-78398DAB525E}" sibTransId="{B515D0BB-1257-4AAF-AA45-19832A922996}"/>
    <dgm:cxn modelId="{7BB240FE-68A5-426E-BC25-BE4BE3A41CB9}" type="presOf" srcId="{B2969212-8539-4094-91B7-CCF5618A8B45}" destId="{12061261-7510-4CA3-844A-001F9506E82A}" srcOrd="1" destOrd="0" presId="urn:microsoft.com/office/officeart/2005/8/layout/hierarchy3"/>
    <dgm:cxn modelId="{715B4B62-31F8-4ADC-BE94-FCF6AC356452}" type="presParOf" srcId="{1AA7219D-C76B-4D9B-8D75-A507B4807386}" destId="{2FEF0589-70FD-447C-A2EE-9D53131D3F97}" srcOrd="0" destOrd="0" presId="urn:microsoft.com/office/officeart/2005/8/layout/hierarchy3"/>
    <dgm:cxn modelId="{9078FC7B-4491-4FEB-85BF-35051D9B6F41}" type="presParOf" srcId="{2FEF0589-70FD-447C-A2EE-9D53131D3F97}" destId="{0A3E3184-9467-41F8-8CAC-9E4CF63402EB}" srcOrd="0" destOrd="0" presId="urn:microsoft.com/office/officeart/2005/8/layout/hierarchy3"/>
    <dgm:cxn modelId="{D5C656E2-39AE-4868-8B11-41666552F337}" type="presParOf" srcId="{0A3E3184-9467-41F8-8CAC-9E4CF63402EB}" destId="{1EC3C4BB-D94D-4D6F-B61C-FD9DB15DD999}" srcOrd="0" destOrd="0" presId="urn:microsoft.com/office/officeart/2005/8/layout/hierarchy3"/>
    <dgm:cxn modelId="{508D25FA-7684-456B-935D-0359273416D5}" type="presParOf" srcId="{0A3E3184-9467-41F8-8CAC-9E4CF63402EB}" destId="{A0E7731A-2D1E-4127-A48B-36B7937B0899}" srcOrd="1" destOrd="0" presId="urn:microsoft.com/office/officeart/2005/8/layout/hierarchy3"/>
    <dgm:cxn modelId="{0993E0FA-826F-4B27-A9FC-97593965BBDA}" type="presParOf" srcId="{2FEF0589-70FD-447C-A2EE-9D53131D3F97}" destId="{242AB256-429C-4123-A5A5-3B0A2C452935}" srcOrd="1" destOrd="0" presId="urn:microsoft.com/office/officeart/2005/8/layout/hierarchy3"/>
    <dgm:cxn modelId="{3F7544C1-06F9-4A40-BDEB-D734DF8B76E7}" type="presParOf" srcId="{242AB256-429C-4123-A5A5-3B0A2C452935}" destId="{57B8CA7A-52B8-4B12-B1EF-B2FF6D65751E}" srcOrd="0" destOrd="0" presId="urn:microsoft.com/office/officeart/2005/8/layout/hierarchy3"/>
    <dgm:cxn modelId="{4150FD2C-C18B-4DF4-9D56-6328F0F9ACF3}" type="presParOf" srcId="{242AB256-429C-4123-A5A5-3B0A2C452935}" destId="{F079EC5A-6DB9-49AE-BF51-BA8AF6E1139B}" srcOrd="1" destOrd="0" presId="urn:microsoft.com/office/officeart/2005/8/layout/hierarchy3"/>
    <dgm:cxn modelId="{99471B7F-F5D4-4225-9172-E74741BCD9E5}" type="presParOf" srcId="{242AB256-429C-4123-A5A5-3B0A2C452935}" destId="{56A074A8-5771-4600-A991-16680351CFA1}" srcOrd="2" destOrd="0" presId="urn:microsoft.com/office/officeart/2005/8/layout/hierarchy3"/>
    <dgm:cxn modelId="{801C1D53-2431-4CD8-BBFD-2AA4DAF18784}" type="presParOf" srcId="{242AB256-429C-4123-A5A5-3B0A2C452935}" destId="{04E25448-8AA3-434D-A0E0-68B85BE823F6}" srcOrd="3" destOrd="0" presId="urn:microsoft.com/office/officeart/2005/8/layout/hierarchy3"/>
    <dgm:cxn modelId="{E6030890-22D1-4228-85E2-95A3B26FB92F}" type="presParOf" srcId="{242AB256-429C-4123-A5A5-3B0A2C452935}" destId="{24A1D351-63B7-40B2-B348-10C31485702C}" srcOrd="4" destOrd="0" presId="urn:microsoft.com/office/officeart/2005/8/layout/hierarchy3"/>
    <dgm:cxn modelId="{BDBC9DE0-F347-49CF-9E4C-239D5989E59B}" type="presParOf" srcId="{242AB256-429C-4123-A5A5-3B0A2C452935}" destId="{77862354-29F1-45DE-AA24-FA2593AFEDDB}" srcOrd="5" destOrd="0" presId="urn:microsoft.com/office/officeart/2005/8/layout/hierarchy3"/>
    <dgm:cxn modelId="{7F98F5B6-0642-4173-9403-9DD179D29EAD}" type="presParOf" srcId="{242AB256-429C-4123-A5A5-3B0A2C452935}" destId="{A13DE321-3A1F-4871-80D2-CBF48984083C}" srcOrd="6" destOrd="0" presId="urn:microsoft.com/office/officeart/2005/8/layout/hierarchy3"/>
    <dgm:cxn modelId="{3AD4A700-ABAE-4013-9E69-6077532B47E2}" type="presParOf" srcId="{242AB256-429C-4123-A5A5-3B0A2C452935}" destId="{89411657-CB5D-4C52-9DDA-A430E3C0F1AA}" srcOrd="7" destOrd="0" presId="urn:microsoft.com/office/officeart/2005/8/layout/hierarchy3"/>
    <dgm:cxn modelId="{283E9137-3846-4EB1-A62F-7266A0DB3109}" type="presParOf" srcId="{1AA7219D-C76B-4D9B-8D75-A507B4807386}" destId="{B18E3926-E3AD-47A8-A054-D3B5ADB48218}" srcOrd="1" destOrd="0" presId="urn:microsoft.com/office/officeart/2005/8/layout/hierarchy3"/>
    <dgm:cxn modelId="{43F062ED-3F39-4E9C-8730-0254C36F837E}" type="presParOf" srcId="{B18E3926-E3AD-47A8-A054-D3B5ADB48218}" destId="{FA8D621D-D4A6-46E6-A435-AED8200E6251}" srcOrd="0" destOrd="0" presId="urn:microsoft.com/office/officeart/2005/8/layout/hierarchy3"/>
    <dgm:cxn modelId="{0D30FD55-C089-46AF-AB0B-92372AC98DAF}" type="presParOf" srcId="{FA8D621D-D4A6-46E6-A435-AED8200E6251}" destId="{BBD83A67-20D8-4318-B2B1-2F3B4CE75026}" srcOrd="0" destOrd="0" presId="urn:microsoft.com/office/officeart/2005/8/layout/hierarchy3"/>
    <dgm:cxn modelId="{873FF7D0-323F-4B38-B1D5-9BC6C9896D8A}" type="presParOf" srcId="{FA8D621D-D4A6-46E6-A435-AED8200E6251}" destId="{8CB0270F-086D-4F11-9ADE-E6ADBA0D8A51}" srcOrd="1" destOrd="0" presId="urn:microsoft.com/office/officeart/2005/8/layout/hierarchy3"/>
    <dgm:cxn modelId="{57117B77-EF76-4F2A-BD2C-AF80652EB649}" type="presParOf" srcId="{B18E3926-E3AD-47A8-A054-D3B5ADB48218}" destId="{30285B97-97CC-46D2-8225-D53F0888315A}" srcOrd="1" destOrd="0" presId="urn:microsoft.com/office/officeart/2005/8/layout/hierarchy3"/>
    <dgm:cxn modelId="{3CC0229D-B323-46DE-B593-5E9736D18CE7}" type="presParOf" srcId="{30285B97-97CC-46D2-8225-D53F0888315A}" destId="{5DB0392A-CA8F-471A-B2FD-26AD8BD3E6A6}" srcOrd="0" destOrd="0" presId="urn:microsoft.com/office/officeart/2005/8/layout/hierarchy3"/>
    <dgm:cxn modelId="{10F11804-052A-459F-8D9B-90C3ECC49976}" type="presParOf" srcId="{30285B97-97CC-46D2-8225-D53F0888315A}" destId="{05CBCEF0-44C1-4457-B8CB-89C5ED87F45F}" srcOrd="1" destOrd="0" presId="urn:microsoft.com/office/officeart/2005/8/layout/hierarchy3"/>
    <dgm:cxn modelId="{0E20B077-D4E1-4A29-BC9E-E268B79D7D84}" type="presParOf" srcId="{30285B97-97CC-46D2-8225-D53F0888315A}" destId="{D8E30340-6473-4034-A7EA-EA8194F2EA45}" srcOrd="2" destOrd="0" presId="urn:microsoft.com/office/officeart/2005/8/layout/hierarchy3"/>
    <dgm:cxn modelId="{508E1481-898F-48C1-90DC-F65B71BB925A}" type="presParOf" srcId="{30285B97-97CC-46D2-8225-D53F0888315A}" destId="{02583C00-A226-45BC-8150-935F71804549}" srcOrd="3" destOrd="0" presId="urn:microsoft.com/office/officeart/2005/8/layout/hierarchy3"/>
    <dgm:cxn modelId="{AB62C041-A54D-423F-BB9A-C2730FAC7DAF}" type="presParOf" srcId="{30285B97-97CC-46D2-8225-D53F0888315A}" destId="{100DC7B8-02E5-4042-BC6E-81090090E04C}" srcOrd="4" destOrd="0" presId="urn:microsoft.com/office/officeart/2005/8/layout/hierarchy3"/>
    <dgm:cxn modelId="{81D85197-9B9A-4C39-9485-BEDC09836E9D}" type="presParOf" srcId="{30285B97-97CC-46D2-8225-D53F0888315A}" destId="{CBAD76FB-18D1-4DB6-B8DC-46F50C0EDC75}" srcOrd="5" destOrd="0" presId="urn:microsoft.com/office/officeart/2005/8/layout/hierarchy3"/>
    <dgm:cxn modelId="{2632CCDA-5A2F-48E4-A0E5-6098C0CF8508}" type="presParOf" srcId="{1AA7219D-C76B-4D9B-8D75-A507B4807386}" destId="{8666CD9E-075E-4746-82AF-0C031F547B4C}" srcOrd="2" destOrd="0" presId="urn:microsoft.com/office/officeart/2005/8/layout/hierarchy3"/>
    <dgm:cxn modelId="{9D59D462-3D74-4828-A813-780BCCB572E2}" type="presParOf" srcId="{8666CD9E-075E-4746-82AF-0C031F547B4C}" destId="{745EBD34-349B-4B43-B724-C40E4BBA674C}" srcOrd="0" destOrd="0" presId="urn:microsoft.com/office/officeart/2005/8/layout/hierarchy3"/>
    <dgm:cxn modelId="{96085D54-DE22-4ED3-84F0-7B7CC3E6FA48}" type="presParOf" srcId="{745EBD34-349B-4B43-B724-C40E4BBA674C}" destId="{A7241CB9-BA18-4ECC-8D45-0B46B4600D65}" srcOrd="0" destOrd="0" presId="urn:microsoft.com/office/officeart/2005/8/layout/hierarchy3"/>
    <dgm:cxn modelId="{89FEA37F-3CB4-46A8-A80D-702B85097097}" type="presParOf" srcId="{745EBD34-349B-4B43-B724-C40E4BBA674C}" destId="{E3CF0A33-D326-4ECC-BAD7-ED8A3B8A8793}" srcOrd="1" destOrd="0" presId="urn:microsoft.com/office/officeart/2005/8/layout/hierarchy3"/>
    <dgm:cxn modelId="{BC0294BC-BA2F-4A92-A758-623A3AF5803E}" type="presParOf" srcId="{8666CD9E-075E-4746-82AF-0C031F547B4C}" destId="{C2927C2F-D90D-4B78-8B15-19A4841C4192}" srcOrd="1" destOrd="0" presId="urn:microsoft.com/office/officeart/2005/8/layout/hierarchy3"/>
    <dgm:cxn modelId="{2EB1CBCF-46E5-420B-A68A-E216DAD5BE4F}" type="presParOf" srcId="{C2927C2F-D90D-4B78-8B15-19A4841C4192}" destId="{C91A4E90-DFE6-49E1-AB59-1F64AFF40988}" srcOrd="0" destOrd="0" presId="urn:microsoft.com/office/officeart/2005/8/layout/hierarchy3"/>
    <dgm:cxn modelId="{44DDA590-44D3-43A4-9C4A-5F539A2287A7}" type="presParOf" srcId="{C2927C2F-D90D-4B78-8B15-19A4841C4192}" destId="{2171B29A-D089-44DD-8AEA-84D18C40E86C}" srcOrd="1" destOrd="0" presId="urn:microsoft.com/office/officeart/2005/8/layout/hierarchy3"/>
    <dgm:cxn modelId="{BE042793-DC02-4B96-BDEB-DBD055D5CB8C}" type="presParOf" srcId="{C2927C2F-D90D-4B78-8B15-19A4841C4192}" destId="{889C3B3B-313F-47B3-95E7-63C60398C9FB}" srcOrd="2" destOrd="0" presId="urn:microsoft.com/office/officeart/2005/8/layout/hierarchy3"/>
    <dgm:cxn modelId="{ED88046B-31E1-42B4-8B0A-B9C788803943}" type="presParOf" srcId="{C2927C2F-D90D-4B78-8B15-19A4841C4192}" destId="{210BEA84-0AC7-4A3B-885A-03EA6DA2131E}" srcOrd="3" destOrd="0" presId="urn:microsoft.com/office/officeart/2005/8/layout/hierarchy3"/>
    <dgm:cxn modelId="{EB2C8589-971E-46F8-983D-5F430AC1F1DF}" type="presParOf" srcId="{1AA7219D-C76B-4D9B-8D75-A507B4807386}" destId="{D9B739CA-102D-4772-8481-BF5038EC57FE}" srcOrd="3" destOrd="0" presId="urn:microsoft.com/office/officeart/2005/8/layout/hierarchy3"/>
    <dgm:cxn modelId="{D486A45E-2910-4281-94F9-B3BD0CCA5626}" type="presParOf" srcId="{D9B739CA-102D-4772-8481-BF5038EC57FE}" destId="{9CFAA068-FF8E-4B2D-9089-09B12D0DDA2F}" srcOrd="0" destOrd="0" presId="urn:microsoft.com/office/officeart/2005/8/layout/hierarchy3"/>
    <dgm:cxn modelId="{5C89D80B-CDEC-4705-8473-70F80CB723F6}" type="presParOf" srcId="{9CFAA068-FF8E-4B2D-9089-09B12D0DDA2F}" destId="{37696B4F-5EF6-4D04-A42A-ACC629AC086D}" srcOrd="0" destOrd="0" presId="urn:microsoft.com/office/officeart/2005/8/layout/hierarchy3"/>
    <dgm:cxn modelId="{9B0D6117-FA82-452C-9E8D-F5D3B214149C}" type="presParOf" srcId="{9CFAA068-FF8E-4B2D-9089-09B12D0DDA2F}" destId="{9A850A75-7E4C-4282-ADF6-72424207293F}" srcOrd="1" destOrd="0" presId="urn:microsoft.com/office/officeart/2005/8/layout/hierarchy3"/>
    <dgm:cxn modelId="{82092D4B-1227-4FDC-8F6F-48008D749B99}" type="presParOf" srcId="{D9B739CA-102D-4772-8481-BF5038EC57FE}" destId="{46DB5210-5B5D-4243-B87A-AAD710B60B8A}" srcOrd="1" destOrd="0" presId="urn:microsoft.com/office/officeart/2005/8/layout/hierarchy3"/>
    <dgm:cxn modelId="{C2ED4036-B912-4FAC-9A66-845640465509}" type="presParOf" srcId="{46DB5210-5B5D-4243-B87A-AAD710B60B8A}" destId="{AE1BB12E-A548-4297-B786-EC08EA5DADD2}" srcOrd="0" destOrd="0" presId="urn:microsoft.com/office/officeart/2005/8/layout/hierarchy3"/>
    <dgm:cxn modelId="{76774AA7-7FF4-4274-A366-F970CDF5BAEA}" type="presParOf" srcId="{46DB5210-5B5D-4243-B87A-AAD710B60B8A}" destId="{889FE475-58B8-4092-BDA9-2F9CDFA3169D}" srcOrd="1" destOrd="0" presId="urn:microsoft.com/office/officeart/2005/8/layout/hierarchy3"/>
    <dgm:cxn modelId="{489C7259-2F92-4471-ACA6-C0CB01A49509}" type="presParOf" srcId="{46DB5210-5B5D-4243-B87A-AAD710B60B8A}" destId="{4EEE28E6-B421-4270-B06E-47CD3565D749}" srcOrd="2" destOrd="0" presId="urn:microsoft.com/office/officeart/2005/8/layout/hierarchy3"/>
    <dgm:cxn modelId="{46F9CD9E-E4DB-4A99-B984-8F9F8E281996}" type="presParOf" srcId="{46DB5210-5B5D-4243-B87A-AAD710B60B8A}" destId="{9F256D9B-5534-4265-98EE-C93767AD5ADB}" srcOrd="3" destOrd="0" presId="urn:microsoft.com/office/officeart/2005/8/layout/hierarchy3"/>
    <dgm:cxn modelId="{F1A4025E-DB62-493D-9CF3-44BE1A43FD09}" type="presParOf" srcId="{1AA7219D-C76B-4D9B-8D75-A507B4807386}" destId="{3D58AE88-07EC-4794-A8A2-536E5F32466A}" srcOrd="4" destOrd="0" presId="urn:microsoft.com/office/officeart/2005/8/layout/hierarchy3"/>
    <dgm:cxn modelId="{865A347F-D7CF-4827-8CD1-4A44EA914651}" type="presParOf" srcId="{3D58AE88-07EC-4794-A8A2-536E5F32466A}" destId="{972E3226-F032-4BB8-8783-8ECDD28191A5}" srcOrd="0" destOrd="0" presId="urn:microsoft.com/office/officeart/2005/8/layout/hierarchy3"/>
    <dgm:cxn modelId="{71F3124F-038D-4CB8-A940-55FD341DE043}" type="presParOf" srcId="{972E3226-F032-4BB8-8783-8ECDD28191A5}" destId="{6995EDA9-C7BE-4A18-9C69-50F1C945A282}" srcOrd="0" destOrd="0" presId="urn:microsoft.com/office/officeart/2005/8/layout/hierarchy3"/>
    <dgm:cxn modelId="{566EC923-861D-4CC5-98FE-38B6E44D970E}" type="presParOf" srcId="{972E3226-F032-4BB8-8783-8ECDD28191A5}" destId="{12061261-7510-4CA3-844A-001F9506E82A}" srcOrd="1" destOrd="0" presId="urn:microsoft.com/office/officeart/2005/8/layout/hierarchy3"/>
    <dgm:cxn modelId="{2E4401EF-8B13-48C6-8080-A0A4DF52EE29}" type="presParOf" srcId="{3D58AE88-07EC-4794-A8A2-536E5F32466A}" destId="{8E696E2B-8587-452D-A126-CCF24228C243}" srcOrd="1" destOrd="0" presId="urn:microsoft.com/office/officeart/2005/8/layout/hierarchy3"/>
    <dgm:cxn modelId="{809A95C1-52D0-44A1-B4D7-C1A9B869A72D}" type="presParOf" srcId="{8E696E2B-8587-452D-A126-CCF24228C243}" destId="{CC9FB113-8FC6-4BC9-A42E-065E4E30EA03}" srcOrd="0" destOrd="0" presId="urn:microsoft.com/office/officeart/2005/8/layout/hierarchy3"/>
    <dgm:cxn modelId="{31A4F111-5130-4748-B5FA-C847CAACB9D8}" type="presParOf" srcId="{8E696E2B-8587-452D-A126-CCF24228C243}" destId="{A565C697-A65E-4CD6-8B27-2069A2DEB440}" srcOrd="1" destOrd="0" presId="urn:microsoft.com/office/officeart/2005/8/layout/hierarchy3"/>
    <dgm:cxn modelId="{AFE6F59E-99F2-4A99-A274-50103C0DF970}" type="presParOf" srcId="{8E696E2B-8587-452D-A126-CCF24228C243}" destId="{E2198E7D-4BEC-42AD-BBA5-A58F06FCA870}" srcOrd="2" destOrd="0" presId="urn:microsoft.com/office/officeart/2005/8/layout/hierarchy3"/>
    <dgm:cxn modelId="{C98A5C98-17E8-43EC-8AD7-5BAE84C78278}" type="presParOf" srcId="{8E696E2B-8587-452D-A126-CCF24228C243}" destId="{17E4A403-C613-48FD-BF0C-BF7D7FDD8F66}" srcOrd="3" destOrd="0" presId="urn:microsoft.com/office/officeart/2005/8/layout/hierarchy3"/>
    <dgm:cxn modelId="{771A8EA6-6EAD-4E6B-B812-C5B9E1EC92EB}" type="presParOf" srcId="{8E696E2B-8587-452D-A126-CCF24228C243}" destId="{37764057-09AF-4ED7-B559-CF3828B1C286}" srcOrd="4" destOrd="0" presId="urn:microsoft.com/office/officeart/2005/8/layout/hierarchy3"/>
    <dgm:cxn modelId="{76ABB08D-7F89-4047-9CEF-31E07C411433}" type="presParOf" srcId="{8E696E2B-8587-452D-A126-CCF24228C243}" destId="{836015AF-71B7-409E-A69A-DA0B635C47EA}" srcOrd="5" destOrd="0" presId="urn:microsoft.com/office/officeart/2005/8/layout/hierarchy3"/>
    <dgm:cxn modelId="{AFF639FF-CB0E-4E55-AC3D-BC1906561490}" type="presParOf" srcId="{1AA7219D-C76B-4D9B-8D75-A507B4807386}" destId="{1178EA5B-DC66-430C-BF70-96B3F79BF736}" srcOrd="5" destOrd="0" presId="urn:microsoft.com/office/officeart/2005/8/layout/hierarchy3"/>
    <dgm:cxn modelId="{4CBB3379-E5F0-4981-B5ED-99E7E97C7E6C}" type="presParOf" srcId="{1178EA5B-DC66-430C-BF70-96B3F79BF736}" destId="{5A05EFB7-9656-4451-B146-B9D8B945029E}" srcOrd="0" destOrd="0" presId="urn:microsoft.com/office/officeart/2005/8/layout/hierarchy3"/>
    <dgm:cxn modelId="{3C25CE4B-C0CF-49B8-B6B3-7AA3E98E750D}" type="presParOf" srcId="{5A05EFB7-9656-4451-B146-B9D8B945029E}" destId="{0E455A30-44B4-4CA1-9C48-6BCF42C859E6}" srcOrd="0" destOrd="0" presId="urn:microsoft.com/office/officeart/2005/8/layout/hierarchy3"/>
    <dgm:cxn modelId="{6D549CAB-15D8-4F17-A46E-0EAD6A931799}" type="presParOf" srcId="{5A05EFB7-9656-4451-B146-B9D8B945029E}" destId="{03A98350-7EDE-465C-86C5-BFF36D313A24}" srcOrd="1" destOrd="0" presId="urn:microsoft.com/office/officeart/2005/8/layout/hierarchy3"/>
    <dgm:cxn modelId="{032B3A97-7D1C-47B3-B7D2-8947A8A77EAC}" type="presParOf" srcId="{1178EA5B-DC66-430C-BF70-96B3F79BF736}" destId="{78194C0C-F980-411D-ABE6-FB9C17992014}" srcOrd="1" destOrd="0" presId="urn:microsoft.com/office/officeart/2005/8/layout/hierarchy3"/>
    <dgm:cxn modelId="{D33CDD89-9CB3-4D27-9B69-972F6518FBCC}" type="presParOf" srcId="{78194C0C-F980-411D-ABE6-FB9C17992014}" destId="{D5E666D9-22E1-4BBA-86ED-FC318E3DBABE}" srcOrd="0" destOrd="0" presId="urn:microsoft.com/office/officeart/2005/8/layout/hierarchy3"/>
    <dgm:cxn modelId="{CBEF142E-DCB0-419D-BBB0-449B4286D34F}" type="presParOf" srcId="{78194C0C-F980-411D-ABE6-FB9C17992014}" destId="{0984B77C-EA77-474D-845B-55878A651683}" srcOrd="1" destOrd="0" presId="urn:microsoft.com/office/officeart/2005/8/layout/hierarchy3"/>
    <dgm:cxn modelId="{55AB34B6-3120-44C7-8E91-7371236D08DE}" type="presParOf" srcId="{78194C0C-F980-411D-ABE6-FB9C17992014}" destId="{DB226A15-8781-4E26-B304-85958DB2A4B2}" srcOrd="2" destOrd="0" presId="urn:microsoft.com/office/officeart/2005/8/layout/hierarchy3"/>
    <dgm:cxn modelId="{88453A6E-1E04-4BDC-8131-F784A9D3B6CD}" type="presParOf" srcId="{78194C0C-F980-411D-ABE6-FB9C17992014}" destId="{8984AD6D-18E0-4A44-B812-CA5DB3EDAF5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831890" y="1207480"/>
          <a:ext cx="1499611" cy="149961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971584" y="1555679"/>
          <a:ext cx="914432" cy="47150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971584" y="1555679"/>
        <a:ext cx="914432" cy="47150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190736" y="879996"/>
          <a:ext cx="2381473" cy="238147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619401" y="2144558"/>
          <a:ext cx="1524142" cy="7858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/>
        </a:p>
      </dsp:txBody>
      <dsp:txXfrm>
        <a:off x="1619401" y="2144558"/>
        <a:ext cx="1524142" cy="7858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039602" y="840179"/>
          <a:ext cx="2276136" cy="2276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547772" y="2048807"/>
          <a:ext cx="1456727" cy="7511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1547772" y="2048807"/>
        <a:ext cx="1456727" cy="7511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640953" y="700475"/>
          <a:ext cx="2059619" cy="205961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400541" y="1783608"/>
          <a:ext cx="1318156" cy="6796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1400541" y="1783608"/>
        <a:ext cx="1318156" cy="6796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987085" y="591689"/>
          <a:ext cx="1980826" cy="198082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346962" y="1575883"/>
          <a:ext cx="1267728" cy="6536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346962" y="1575883"/>
        <a:ext cx="1267728" cy="6536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190736" y="879996"/>
          <a:ext cx="2381473" cy="238147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619401" y="2144558"/>
          <a:ext cx="1524142" cy="7858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/>
        </a:p>
      </dsp:txBody>
      <dsp:txXfrm>
        <a:off x="1619401" y="2144558"/>
        <a:ext cx="1524142" cy="785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669DC-00F0-4AE7-A51F-00FDB0F950DE}">
      <dsp:nvSpPr>
        <dsp:cNvPr id="0" name=""/>
        <dsp:cNvSpPr/>
      </dsp:nvSpPr>
      <dsp:spPr>
        <a:xfrm>
          <a:off x="89240" y="197692"/>
          <a:ext cx="1478469" cy="147846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0E89C-E882-468C-9D53-562906167F63}">
      <dsp:nvSpPr>
        <dsp:cNvPr id="0" name=""/>
        <dsp:cNvSpPr/>
      </dsp:nvSpPr>
      <dsp:spPr>
        <a:xfrm>
          <a:off x="1005358" y="1626884"/>
          <a:ext cx="946220" cy="48789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1005358" y="1626884"/>
        <a:ext cx="946220" cy="4878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039602" y="840179"/>
          <a:ext cx="2276136" cy="2276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547772" y="2048807"/>
          <a:ext cx="1456727" cy="7511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1547772" y="2048807"/>
        <a:ext cx="1456727" cy="7511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640953" y="700475"/>
          <a:ext cx="2059619" cy="205961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400541" y="1783608"/>
          <a:ext cx="1318156" cy="6796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1400541" y="1783608"/>
        <a:ext cx="1318156" cy="6796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BB49C-5EA3-4875-97FC-FEF4506DEE4A}">
      <dsp:nvSpPr>
        <dsp:cNvPr id="0" name=""/>
        <dsp:cNvSpPr/>
      </dsp:nvSpPr>
      <dsp:spPr>
        <a:xfrm>
          <a:off x="0" y="3825432"/>
          <a:ext cx="4668911" cy="6275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Pass the error to the robot controller</a:t>
          </a:r>
        </a:p>
      </dsp:txBody>
      <dsp:txXfrm>
        <a:off x="0" y="3825432"/>
        <a:ext cx="4668911" cy="627593"/>
      </dsp:txXfrm>
    </dsp:sp>
    <dsp:sp modelId="{3F70D14D-1746-4B58-AC68-44BF7B9EBF4B}">
      <dsp:nvSpPr>
        <dsp:cNvPr id="0" name=""/>
        <dsp:cNvSpPr/>
      </dsp:nvSpPr>
      <dsp:spPr>
        <a:xfrm rot="10800000">
          <a:off x="0" y="2869606"/>
          <a:ext cx="4668911" cy="965239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Calculating the position error</a:t>
          </a:r>
        </a:p>
      </dsp:txBody>
      <dsp:txXfrm rot="10800000">
        <a:off x="0" y="2869606"/>
        <a:ext cx="4668911" cy="627183"/>
      </dsp:txXfrm>
    </dsp:sp>
    <dsp:sp modelId="{C1438EC0-ABD0-4C0A-BBF8-651420604137}">
      <dsp:nvSpPr>
        <dsp:cNvPr id="0" name=""/>
        <dsp:cNvSpPr/>
      </dsp:nvSpPr>
      <dsp:spPr>
        <a:xfrm rot="10800000">
          <a:off x="0" y="1913781"/>
          <a:ext cx="4668911" cy="965239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Algorithm development for path identification </a:t>
          </a:r>
        </a:p>
      </dsp:txBody>
      <dsp:txXfrm rot="10800000">
        <a:off x="0" y="1913781"/>
        <a:ext cx="4668911" cy="627183"/>
      </dsp:txXfrm>
    </dsp:sp>
    <dsp:sp modelId="{D3A6CB93-4B2C-4C42-A94E-B15CACC1D513}">
      <dsp:nvSpPr>
        <dsp:cNvPr id="0" name=""/>
        <dsp:cNvSpPr/>
      </dsp:nvSpPr>
      <dsp:spPr>
        <a:xfrm rot="10800000">
          <a:off x="0" y="957955"/>
          <a:ext cx="4668911" cy="965239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/>
              <a:ea typeface="Calibri" panose="020F0502020204030204"/>
              <a:cs typeface="Arial"/>
            </a:rPr>
            <a:t>Output segmented image using computer vision</a:t>
          </a:r>
          <a:endParaRPr lang="en-US" sz="1800" kern="1200"/>
        </a:p>
      </dsp:txBody>
      <dsp:txXfrm rot="10800000">
        <a:off x="0" y="957955"/>
        <a:ext cx="4668911" cy="627183"/>
      </dsp:txXfrm>
    </dsp:sp>
    <dsp:sp modelId="{7FF3498C-0146-4DDD-B9FF-8616C194C494}">
      <dsp:nvSpPr>
        <dsp:cNvPr id="0" name=""/>
        <dsp:cNvSpPr/>
      </dsp:nvSpPr>
      <dsp:spPr>
        <a:xfrm rot="10800000">
          <a:off x="0" y="2129"/>
          <a:ext cx="4668911" cy="965239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Capturing a frame from the video through the webcam</a:t>
          </a:r>
          <a:endParaRPr lang="en-US" sz="1800" kern="1200"/>
        </a:p>
      </dsp:txBody>
      <dsp:txXfrm rot="10800000">
        <a:off x="0" y="2129"/>
        <a:ext cx="4668911" cy="6271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3C4BB-D94D-4D6F-B61C-FD9DB15DD999}">
      <dsp:nvSpPr>
        <dsp:cNvPr id="0" name=""/>
        <dsp:cNvSpPr/>
      </dsp:nvSpPr>
      <dsp:spPr>
        <a:xfrm>
          <a:off x="10928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Planning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32238" y="569784"/>
        <a:ext cx="1385418" cy="684973"/>
      </dsp:txXfrm>
    </dsp:sp>
    <dsp:sp modelId="{57B8CA7A-52B8-4B12-B1EF-B2FF6D65751E}">
      <dsp:nvSpPr>
        <dsp:cNvPr id="0" name=""/>
        <dsp:cNvSpPr/>
      </dsp:nvSpPr>
      <dsp:spPr>
        <a:xfrm>
          <a:off x="153732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9EC5A-6DB9-49AE-BF51-BA8AF6E1139B}">
      <dsp:nvSpPr>
        <dsp:cNvPr id="0" name=""/>
        <dsp:cNvSpPr/>
      </dsp:nvSpPr>
      <dsp:spPr>
        <a:xfrm>
          <a:off x="296536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Identifying</a:t>
          </a: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 requirements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1485678"/>
        <a:ext cx="1556264" cy="714306"/>
      </dsp:txXfrm>
    </dsp:sp>
    <dsp:sp modelId="{56A074A8-5771-4600-A991-16680351CFA1}">
      <dsp:nvSpPr>
        <dsp:cNvPr id="0" name=""/>
        <dsp:cNvSpPr/>
      </dsp:nvSpPr>
      <dsp:spPr>
        <a:xfrm>
          <a:off x="153732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25448-8AA3-434D-A0E0-68B85BE823F6}">
      <dsp:nvSpPr>
        <dsp:cNvPr id="0" name=""/>
        <dsp:cNvSpPr/>
      </dsp:nvSpPr>
      <dsp:spPr>
        <a:xfrm>
          <a:off x="296536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Algorithm &amp; function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2431817"/>
        <a:ext cx="1556264" cy="714306"/>
      </dsp:txXfrm>
    </dsp:sp>
    <dsp:sp modelId="{24A1D351-63B7-40B2-B348-10C31485702C}">
      <dsp:nvSpPr>
        <dsp:cNvPr id="0" name=""/>
        <dsp:cNvSpPr/>
      </dsp:nvSpPr>
      <dsp:spPr>
        <a:xfrm>
          <a:off x="153732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62354-29F1-45DE-AA24-FA2593AFEDDB}">
      <dsp:nvSpPr>
        <dsp:cNvPr id="0" name=""/>
        <dsp:cNvSpPr/>
      </dsp:nvSpPr>
      <dsp:spPr>
        <a:xfrm>
          <a:off x="296536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the technologies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3377957"/>
        <a:ext cx="1556264" cy="714306"/>
      </dsp:txXfrm>
    </dsp:sp>
    <dsp:sp modelId="{A13DE321-3A1F-4871-80D2-CBF48984083C}">
      <dsp:nvSpPr>
        <dsp:cNvPr id="0" name=""/>
        <dsp:cNvSpPr/>
      </dsp:nvSpPr>
      <dsp:spPr>
        <a:xfrm>
          <a:off x="153732" y="1276068"/>
          <a:ext cx="142803" cy="3405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5181"/>
              </a:lnTo>
              <a:lnTo>
                <a:pt x="142803" y="340518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11657-CB5D-4C52-9DDA-A430E3C0F1AA}">
      <dsp:nvSpPr>
        <dsp:cNvPr id="0" name=""/>
        <dsp:cNvSpPr/>
      </dsp:nvSpPr>
      <dsp:spPr>
        <a:xfrm>
          <a:off x="296536" y="4301873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Allocating timeframe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4324096"/>
        <a:ext cx="1556264" cy="714306"/>
      </dsp:txXfrm>
    </dsp:sp>
    <dsp:sp modelId="{BBD83A67-20D8-4318-B2B1-2F3B4CE75026}">
      <dsp:nvSpPr>
        <dsp:cNvPr id="0" name=""/>
        <dsp:cNvSpPr/>
      </dsp:nvSpPr>
      <dsp:spPr>
        <a:xfrm>
          <a:off x="1986413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Dataset Creation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2007723" y="569784"/>
        <a:ext cx="1385418" cy="684973"/>
      </dsp:txXfrm>
    </dsp:sp>
    <dsp:sp modelId="{5DB0392A-CA8F-471A-B2FD-26AD8BD3E6A6}">
      <dsp:nvSpPr>
        <dsp:cNvPr id="0" name=""/>
        <dsp:cNvSpPr/>
      </dsp:nvSpPr>
      <dsp:spPr>
        <a:xfrm>
          <a:off x="2129217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CBCEF0-44C1-4457-B8CB-89C5ED87F45F}">
      <dsp:nvSpPr>
        <dsp:cNvPr id="0" name=""/>
        <dsp:cNvSpPr/>
      </dsp:nvSpPr>
      <dsp:spPr>
        <a:xfrm>
          <a:off x="2272021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Collecting the dataset</a:t>
          </a:r>
        </a:p>
      </dsp:txBody>
      <dsp:txXfrm>
        <a:off x="2294244" y="1485678"/>
        <a:ext cx="1556264" cy="714306"/>
      </dsp:txXfrm>
    </dsp:sp>
    <dsp:sp modelId="{D8E30340-6473-4034-A7EA-EA8194F2EA45}">
      <dsp:nvSpPr>
        <dsp:cNvPr id="0" name=""/>
        <dsp:cNvSpPr/>
      </dsp:nvSpPr>
      <dsp:spPr>
        <a:xfrm>
          <a:off x="2129217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83C00-A226-45BC-8150-935F71804549}">
      <dsp:nvSpPr>
        <dsp:cNvPr id="0" name=""/>
        <dsp:cNvSpPr/>
      </dsp:nvSpPr>
      <dsp:spPr>
        <a:xfrm>
          <a:off x="2272021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Data p</a:t>
          </a: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reprocessing</a:t>
          </a:r>
        </a:p>
      </dsp:txBody>
      <dsp:txXfrm>
        <a:off x="2294244" y="2431817"/>
        <a:ext cx="1556264" cy="714306"/>
      </dsp:txXfrm>
    </dsp:sp>
    <dsp:sp modelId="{100DC7B8-02E5-4042-BC6E-81090090E04C}">
      <dsp:nvSpPr>
        <dsp:cNvPr id="0" name=""/>
        <dsp:cNvSpPr/>
      </dsp:nvSpPr>
      <dsp:spPr>
        <a:xfrm>
          <a:off x="2129217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D76FB-18D1-4DB6-B8DC-46F50C0EDC75}">
      <dsp:nvSpPr>
        <dsp:cNvPr id="0" name=""/>
        <dsp:cNvSpPr/>
      </dsp:nvSpPr>
      <dsp:spPr>
        <a:xfrm>
          <a:off x="2272021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Data labeling</a:t>
          </a:r>
        </a:p>
      </dsp:txBody>
      <dsp:txXfrm>
        <a:off x="2294244" y="3377957"/>
        <a:ext cx="1556264" cy="714306"/>
      </dsp:txXfrm>
    </dsp:sp>
    <dsp:sp modelId="{A7241CB9-BA18-4ECC-8D45-0B46B4600D65}">
      <dsp:nvSpPr>
        <dsp:cNvPr id="0" name=""/>
        <dsp:cNvSpPr/>
      </dsp:nvSpPr>
      <dsp:spPr>
        <a:xfrm>
          <a:off x="3961898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Deep Learning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Based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Algorithm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3983208" y="569784"/>
        <a:ext cx="1385418" cy="684973"/>
      </dsp:txXfrm>
    </dsp:sp>
    <dsp:sp modelId="{C91A4E90-DFE6-49E1-AB59-1F64AFF40988}">
      <dsp:nvSpPr>
        <dsp:cNvPr id="0" name=""/>
        <dsp:cNvSpPr/>
      </dsp:nvSpPr>
      <dsp:spPr>
        <a:xfrm>
          <a:off x="4104702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1B29A-D089-44DD-8AEA-84D18C40E86C}">
      <dsp:nvSpPr>
        <dsp:cNvPr id="0" name=""/>
        <dsp:cNvSpPr/>
      </dsp:nvSpPr>
      <dsp:spPr>
        <a:xfrm>
          <a:off x="4247506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Using U-Net architecture</a:t>
          </a:r>
        </a:p>
      </dsp:txBody>
      <dsp:txXfrm>
        <a:off x="4269729" y="1485678"/>
        <a:ext cx="1556264" cy="714306"/>
      </dsp:txXfrm>
    </dsp:sp>
    <dsp:sp modelId="{889C3B3B-313F-47B3-95E7-63C60398C9FB}">
      <dsp:nvSpPr>
        <dsp:cNvPr id="0" name=""/>
        <dsp:cNvSpPr/>
      </dsp:nvSpPr>
      <dsp:spPr>
        <a:xfrm>
          <a:off x="4104702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BEA84-0AC7-4A3B-885A-03EA6DA2131E}">
      <dsp:nvSpPr>
        <dsp:cNvPr id="0" name=""/>
        <dsp:cNvSpPr/>
      </dsp:nvSpPr>
      <dsp:spPr>
        <a:xfrm>
          <a:off x="4247506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Performance evaluation</a:t>
          </a:r>
        </a:p>
      </dsp:txBody>
      <dsp:txXfrm>
        <a:off x="4269729" y="2431817"/>
        <a:ext cx="1556264" cy="714306"/>
      </dsp:txXfrm>
    </dsp:sp>
    <dsp:sp modelId="{7CFC245B-A803-48D1-99C4-7C888EB028F0}">
      <dsp:nvSpPr>
        <dsp:cNvPr id="0" name=""/>
        <dsp:cNvSpPr/>
      </dsp:nvSpPr>
      <dsp:spPr>
        <a:xfrm>
          <a:off x="4104702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93F8A-CB1A-4077-AC76-32B74F3D3093}">
      <dsp:nvSpPr>
        <dsp:cNvPr id="0" name=""/>
        <dsp:cNvSpPr/>
      </dsp:nvSpPr>
      <dsp:spPr>
        <a:xfrm>
          <a:off x="4247506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Optimizing the model &amp; offload inferencing</a:t>
          </a:r>
        </a:p>
      </dsp:txBody>
      <dsp:txXfrm>
        <a:off x="4269729" y="3377957"/>
        <a:ext cx="1556264" cy="714306"/>
      </dsp:txXfrm>
    </dsp:sp>
    <dsp:sp modelId="{37696B4F-5EF6-4D04-A42A-ACC629AC086D}">
      <dsp:nvSpPr>
        <dsp:cNvPr id="0" name=""/>
        <dsp:cNvSpPr/>
      </dsp:nvSpPr>
      <dsp:spPr>
        <a:xfrm>
          <a:off x="5937383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Computer Vision Algorithm</a:t>
          </a:r>
        </a:p>
      </dsp:txBody>
      <dsp:txXfrm>
        <a:off x="5958693" y="569784"/>
        <a:ext cx="1385418" cy="684973"/>
      </dsp:txXfrm>
    </dsp:sp>
    <dsp:sp modelId="{AE1BB12E-A548-4297-B786-EC08EA5DADD2}">
      <dsp:nvSpPr>
        <dsp:cNvPr id="0" name=""/>
        <dsp:cNvSpPr/>
      </dsp:nvSpPr>
      <dsp:spPr>
        <a:xfrm>
          <a:off x="6080187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FE475-58B8-4092-BDA9-2F9CDFA3169D}">
      <dsp:nvSpPr>
        <dsp:cNvPr id="0" name=""/>
        <dsp:cNvSpPr/>
      </dsp:nvSpPr>
      <dsp:spPr>
        <a:xfrm>
          <a:off x="6222990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Image transfer algorithm</a:t>
          </a:r>
        </a:p>
      </dsp:txBody>
      <dsp:txXfrm>
        <a:off x="6245213" y="1485678"/>
        <a:ext cx="1556264" cy="714306"/>
      </dsp:txXfrm>
    </dsp:sp>
    <dsp:sp modelId="{4EEE28E6-B421-4270-B06E-47CD3565D749}">
      <dsp:nvSpPr>
        <dsp:cNvPr id="0" name=""/>
        <dsp:cNvSpPr/>
      </dsp:nvSpPr>
      <dsp:spPr>
        <a:xfrm>
          <a:off x="6080187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56D9B-5534-4265-98EE-C93767AD5ADB}">
      <dsp:nvSpPr>
        <dsp:cNvPr id="0" name=""/>
        <dsp:cNvSpPr/>
      </dsp:nvSpPr>
      <dsp:spPr>
        <a:xfrm>
          <a:off x="6222990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Detecting the center of the path</a:t>
          </a:r>
        </a:p>
      </dsp:txBody>
      <dsp:txXfrm>
        <a:off x="6245213" y="2431817"/>
        <a:ext cx="1556264" cy="714306"/>
      </dsp:txXfrm>
    </dsp:sp>
    <dsp:sp modelId="{6995EDA9-C7BE-4A18-9C69-50F1C945A282}">
      <dsp:nvSpPr>
        <dsp:cNvPr id="0" name=""/>
        <dsp:cNvSpPr/>
      </dsp:nvSpPr>
      <dsp:spPr>
        <a:xfrm>
          <a:off x="7912867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Testing &amp; Validation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7934177" y="569784"/>
        <a:ext cx="1385418" cy="684973"/>
      </dsp:txXfrm>
    </dsp:sp>
    <dsp:sp modelId="{CC9FB113-8FC6-4BC9-A42E-065E4E30EA03}">
      <dsp:nvSpPr>
        <dsp:cNvPr id="0" name=""/>
        <dsp:cNvSpPr/>
      </dsp:nvSpPr>
      <dsp:spPr>
        <a:xfrm>
          <a:off x="8055671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5C697-A65E-4CD6-8B27-2069A2DEB440}">
      <dsp:nvSpPr>
        <dsp:cNvPr id="0" name=""/>
        <dsp:cNvSpPr/>
      </dsp:nvSpPr>
      <dsp:spPr>
        <a:xfrm>
          <a:off x="8198475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performance in various scenarios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8220698" y="1485678"/>
        <a:ext cx="1556264" cy="714306"/>
      </dsp:txXfrm>
    </dsp:sp>
    <dsp:sp modelId="{E2198E7D-4BEC-42AD-BBA5-A58F06FCA870}">
      <dsp:nvSpPr>
        <dsp:cNvPr id="0" name=""/>
        <dsp:cNvSpPr/>
      </dsp:nvSpPr>
      <dsp:spPr>
        <a:xfrm>
          <a:off x="8055671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4A403-C613-48FD-BF0C-BF7D7FDD8F66}">
      <dsp:nvSpPr>
        <dsp:cNvPr id="0" name=""/>
        <dsp:cNvSpPr/>
      </dsp:nvSpPr>
      <dsp:spPr>
        <a:xfrm>
          <a:off x="8198475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>
            <a:alpha val="90000"/>
          </a:srgbClr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Finetune the model based on performance</a:t>
          </a:r>
        </a:p>
      </dsp:txBody>
      <dsp:txXfrm>
        <a:off x="8220698" y="2431817"/>
        <a:ext cx="1556264" cy="714306"/>
      </dsp:txXfrm>
    </dsp:sp>
    <dsp:sp modelId="{37764057-09AF-4ED7-B559-CF3828B1C286}">
      <dsp:nvSpPr>
        <dsp:cNvPr id="0" name=""/>
        <dsp:cNvSpPr/>
      </dsp:nvSpPr>
      <dsp:spPr>
        <a:xfrm>
          <a:off x="8055671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15AF-71B7-409E-A69A-DA0B635C47EA}">
      <dsp:nvSpPr>
        <dsp:cNvPr id="0" name=""/>
        <dsp:cNvSpPr/>
      </dsp:nvSpPr>
      <dsp:spPr>
        <a:xfrm>
          <a:off x="8198475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new algorithm</a:t>
          </a:r>
        </a:p>
      </dsp:txBody>
      <dsp:txXfrm>
        <a:off x="8220698" y="3377957"/>
        <a:ext cx="1556264" cy="714306"/>
      </dsp:txXfrm>
    </dsp:sp>
    <dsp:sp modelId="{0E455A30-44B4-4CA1-9C48-6BCF42C859E6}">
      <dsp:nvSpPr>
        <dsp:cNvPr id="0" name=""/>
        <dsp:cNvSpPr/>
      </dsp:nvSpPr>
      <dsp:spPr>
        <a:xfrm>
          <a:off x="9888352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 Transfer</a:t>
          </a:r>
        </a:p>
      </dsp:txBody>
      <dsp:txXfrm>
        <a:off x="9909662" y="569784"/>
        <a:ext cx="1385418" cy="684973"/>
      </dsp:txXfrm>
    </dsp:sp>
    <dsp:sp modelId="{D5E666D9-22E1-4BBA-86ED-FC318E3DBABE}">
      <dsp:nvSpPr>
        <dsp:cNvPr id="0" name=""/>
        <dsp:cNvSpPr/>
      </dsp:nvSpPr>
      <dsp:spPr>
        <a:xfrm>
          <a:off x="10031156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4B77C-EA77-474D-845B-55878A651683}">
      <dsp:nvSpPr>
        <dsp:cNvPr id="0" name=""/>
        <dsp:cNvSpPr/>
      </dsp:nvSpPr>
      <dsp:spPr>
        <a:xfrm>
          <a:off x="10173960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Transfer positional error</a:t>
          </a:r>
        </a:p>
      </dsp:txBody>
      <dsp:txXfrm>
        <a:off x="10196183" y="1485678"/>
        <a:ext cx="1556264" cy="714306"/>
      </dsp:txXfrm>
    </dsp:sp>
    <dsp:sp modelId="{DB226A15-8781-4E26-B304-85958DB2A4B2}">
      <dsp:nvSpPr>
        <dsp:cNvPr id="0" name=""/>
        <dsp:cNvSpPr/>
      </dsp:nvSpPr>
      <dsp:spPr>
        <a:xfrm>
          <a:off x="10031156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4AD6D-18E0-4A44-B812-CA5DB3EDAF57}">
      <dsp:nvSpPr>
        <dsp:cNvPr id="0" name=""/>
        <dsp:cNvSpPr/>
      </dsp:nvSpPr>
      <dsp:spPr>
        <a:xfrm>
          <a:off x="10173960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 the robot in actual environment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10196183" y="2431817"/>
        <a:ext cx="1556264" cy="7143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987085" y="591689"/>
          <a:ext cx="1980826" cy="198082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346962" y="1575883"/>
          <a:ext cx="1267728" cy="6536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346962" y="1575883"/>
        <a:ext cx="1267728" cy="6536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88053-6EF6-45DD-96F5-A1699A8249D1}">
      <dsp:nvSpPr>
        <dsp:cNvPr id="0" name=""/>
        <dsp:cNvSpPr/>
      </dsp:nvSpPr>
      <dsp:spPr>
        <a:xfrm>
          <a:off x="392910" y="606"/>
          <a:ext cx="2738919" cy="709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Capturing a frame from the video through the webcam</a:t>
          </a:r>
          <a:endParaRPr lang="en-US" sz="1800" kern="1200"/>
        </a:p>
      </dsp:txBody>
      <dsp:txXfrm>
        <a:off x="413679" y="21375"/>
        <a:ext cx="2697381" cy="667567"/>
      </dsp:txXfrm>
    </dsp:sp>
    <dsp:sp modelId="{EAE22BFA-5B2C-4502-A0D7-3EFF45950F38}">
      <dsp:nvSpPr>
        <dsp:cNvPr id="0" name=""/>
        <dsp:cNvSpPr/>
      </dsp:nvSpPr>
      <dsp:spPr>
        <a:xfrm rot="5400000">
          <a:off x="1629412" y="727438"/>
          <a:ext cx="265914" cy="319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666640" y="754029"/>
        <a:ext cx="191459" cy="186140"/>
      </dsp:txXfrm>
    </dsp:sp>
    <dsp:sp modelId="{34A355E5-376B-45E6-8636-37D5EBC8E186}">
      <dsp:nvSpPr>
        <dsp:cNvPr id="0" name=""/>
        <dsp:cNvSpPr/>
      </dsp:nvSpPr>
      <dsp:spPr>
        <a:xfrm>
          <a:off x="392910" y="1064263"/>
          <a:ext cx="2738919" cy="709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/>
              <a:ea typeface="Calibri" panose="020F0502020204030204"/>
              <a:cs typeface="Arial"/>
            </a:rPr>
            <a:t>Output segmented image using computer vision</a:t>
          </a:r>
          <a:endParaRPr lang="en-US" sz="1800" kern="1200"/>
        </a:p>
      </dsp:txBody>
      <dsp:txXfrm>
        <a:off x="413679" y="1085032"/>
        <a:ext cx="2697381" cy="667567"/>
      </dsp:txXfrm>
    </dsp:sp>
    <dsp:sp modelId="{1769DA41-A37F-46D3-AA31-A9F6CD0CB5DF}">
      <dsp:nvSpPr>
        <dsp:cNvPr id="0" name=""/>
        <dsp:cNvSpPr/>
      </dsp:nvSpPr>
      <dsp:spPr>
        <a:xfrm rot="5400000">
          <a:off x="1629412" y="1791096"/>
          <a:ext cx="265914" cy="319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666640" y="1817687"/>
        <a:ext cx="191459" cy="186140"/>
      </dsp:txXfrm>
    </dsp:sp>
    <dsp:sp modelId="{73D3D34E-A874-44D9-8DF1-E72DB5530861}">
      <dsp:nvSpPr>
        <dsp:cNvPr id="0" name=""/>
        <dsp:cNvSpPr/>
      </dsp:nvSpPr>
      <dsp:spPr>
        <a:xfrm>
          <a:off x="392910" y="2127921"/>
          <a:ext cx="2738919" cy="709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/>
              <a:ea typeface="Calibri" panose="020F0502020204030204"/>
              <a:cs typeface="Arial"/>
            </a:rPr>
            <a:t>Algorithm development for stem identification </a:t>
          </a:r>
          <a:endParaRPr lang="en-US" sz="1800" kern="1200"/>
        </a:p>
      </dsp:txBody>
      <dsp:txXfrm>
        <a:off x="413679" y="2148690"/>
        <a:ext cx="2697381" cy="667567"/>
      </dsp:txXfrm>
    </dsp:sp>
    <dsp:sp modelId="{D00DEA3C-B5F4-41F9-B37D-40DF32EA65E6}">
      <dsp:nvSpPr>
        <dsp:cNvPr id="0" name=""/>
        <dsp:cNvSpPr/>
      </dsp:nvSpPr>
      <dsp:spPr>
        <a:xfrm rot="5400000">
          <a:off x="1629412" y="2854754"/>
          <a:ext cx="265914" cy="319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666640" y="2881345"/>
        <a:ext cx="191459" cy="186140"/>
      </dsp:txXfrm>
    </dsp:sp>
    <dsp:sp modelId="{A658AFF8-195B-4F53-8166-AFD54C2BFE54}">
      <dsp:nvSpPr>
        <dsp:cNvPr id="0" name=""/>
        <dsp:cNvSpPr/>
      </dsp:nvSpPr>
      <dsp:spPr>
        <a:xfrm>
          <a:off x="392910" y="3191579"/>
          <a:ext cx="2738919" cy="709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/>
              <a:ea typeface="Calibri" panose="020F0502020204030204"/>
              <a:cs typeface="Arial"/>
            </a:rPr>
            <a:t>Calculating the position of  the stem</a:t>
          </a:r>
          <a:endParaRPr lang="en-US" sz="1800" kern="1200"/>
        </a:p>
      </dsp:txBody>
      <dsp:txXfrm>
        <a:off x="413679" y="3212348"/>
        <a:ext cx="2697381" cy="667567"/>
      </dsp:txXfrm>
    </dsp:sp>
    <dsp:sp modelId="{C075112D-8EE2-426E-931D-F2924738CA32}">
      <dsp:nvSpPr>
        <dsp:cNvPr id="0" name=""/>
        <dsp:cNvSpPr/>
      </dsp:nvSpPr>
      <dsp:spPr>
        <a:xfrm rot="5400000">
          <a:off x="1629412" y="3918412"/>
          <a:ext cx="265914" cy="319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666640" y="3945003"/>
        <a:ext cx="191459" cy="186140"/>
      </dsp:txXfrm>
    </dsp:sp>
    <dsp:sp modelId="{C46E8533-4DDB-481D-A26D-1E7FD507754D}">
      <dsp:nvSpPr>
        <dsp:cNvPr id="0" name=""/>
        <dsp:cNvSpPr/>
      </dsp:nvSpPr>
      <dsp:spPr>
        <a:xfrm>
          <a:off x="392910" y="4255237"/>
          <a:ext cx="2738919" cy="709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/>
              <a:ea typeface="Calibri" panose="020F0502020204030204"/>
              <a:cs typeface="Arial"/>
            </a:rPr>
            <a:t>Pass the value to the water controlling node</a:t>
          </a:r>
          <a:endParaRPr lang="en-US" sz="1800" kern="1200"/>
        </a:p>
      </dsp:txBody>
      <dsp:txXfrm>
        <a:off x="413679" y="4276006"/>
        <a:ext cx="2697381" cy="6675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3C4BB-D94D-4D6F-B61C-FD9DB15DD999}">
      <dsp:nvSpPr>
        <dsp:cNvPr id="0" name=""/>
        <dsp:cNvSpPr/>
      </dsp:nvSpPr>
      <dsp:spPr>
        <a:xfrm>
          <a:off x="10928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Planning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32238" y="569784"/>
        <a:ext cx="1385418" cy="684973"/>
      </dsp:txXfrm>
    </dsp:sp>
    <dsp:sp modelId="{57B8CA7A-52B8-4B12-B1EF-B2FF6D65751E}">
      <dsp:nvSpPr>
        <dsp:cNvPr id="0" name=""/>
        <dsp:cNvSpPr/>
      </dsp:nvSpPr>
      <dsp:spPr>
        <a:xfrm>
          <a:off x="153732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9EC5A-6DB9-49AE-BF51-BA8AF6E1139B}">
      <dsp:nvSpPr>
        <dsp:cNvPr id="0" name=""/>
        <dsp:cNvSpPr/>
      </dsp:nvSpPr>
      <dsp:spPr>
        <a:xfrm>
          <a:off x="296536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Identifying</a:t>
          </a: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 requirements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1485678"/>
        <a:ext cx="1556264" cy="714306"/>
      </dsp:txXfrm>
    </dsp:sp>
    <dsp:sp modelId="{56A074A8-5771-4600-A991-16680351CFA1}">
      <dsp:nvSpPr>
        <dsp:cNvPr id="0" name=""/>
        <dsp:cNvSpPr/>
      </dsp:nvSpPr>
      <dsp:spPr>
        <a:xfrm>
          <a:off x="153732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25448-8AA3-434D-A0E0-68B85BE823F6}">
      <dsp:nvSpPr>
        <dsp:cNvPr id="0" name=""/>
        <dsp:cNvSpPr/>
      </dsp:nvSpPr>
      <dsp:spPr>
        <a:xfrm>
          <a:off x="296536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Algorithm &amp; function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2431817"/>
        <a:ext cx="1556264" cy="714306"/>
      </dsp:txXfrm>
    </dsp:sp>
    <dsp:sp modelId="{24A1D351-63B7-40B2-B348-10C31485702C}">
      <dsp:nvSpPr>
        <dsp:cNvPr id="0" name=""/>
        <dsp:cNvSpPr/>
      </dsp:nvSpPr>
      <dsp:spPr>
        <a:xfrm>
          <a:off x="153732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62354-29F1-45DE-AA24-FA2593AFEDDB}">
      <dsp:nvSpPr>
        <dsp:cNvPr id="0" name=""/>
        <dsp:cNvSpPr/>
      </dsp:nvSpPr>
      <dsp:spPr>
        <a:xfrm>
          <a:off x="296536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the technologies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3377957"/>
        <a:ext cx="1556264" cy="714306"/>
      </dsp:txXfrm>
    </dsp:sp>
    <dsp:sp modelId="{A13DE321-3A1F-4871-80D2-CBF48984083C}">
      <dsp:nvSpPr>
        <dsp:cNvPr id="0" name=""/>
        <dsp:cNvSpPr/>
      </dsp:nvSpPr>
      <dsp:spPr>
        <a:xfrm>
          <a:off x="153732" y="1276068"/>
          <a:ext cx="142803" cy="3405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5181"/>
              </a:lnTo>
              <a:lnTo>
                <a:pt x="142803" y="340518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11657-CB5D-4C52-9DDA-A430E3C0F1AA}">
      <dsp:nvSpPr>
        <dsp:cNvPr id="0" name=""/>
        <dsp:cNvSpPr/>
      </dsp:nvSpPr>
      <dsp:spPr>
        <a:xfrm>
          <a:off x="296536" y="4301873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Allocating timeframe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4324096"/>
        <a:ext cx="1556264" cy="714306"/>
      </dsp:txXfrm>
    </dsp:sp>
    <dsp:sp modelId="{BBD83A67-20D8-4318-B2B1-2F3B4CE75026}">
      <dsp:nvSpPr>
        <dsp:cNvPr id="0" name=""/>
        <dsp:cNvSpPr/>
      </dsp:nvSpPr>
      <dsp:spPr>
        <a:xfrm>
          <a:off x="1986413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Dataset Creation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2007723" y="569784"/>
        <a:ext cx="1385418" cy="684973"/>
      </dsp:txXfrm>
    </dsp:sp>
    <dsp:sp modelId="{5DB0392A-CA8F-471A-B2FD-26AD8BD3E6A6}">
      <dsp:nvSpPr>
        <dsp:cNvPr id="0" name=""/>
        <dsp:cNvSpPr/>
      </dsp:nvSpPr>
      <dsp:spPr>
        <a:xfrm>
          <a:off x="2129217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CBCEF0-44C1-4457-B8CB-89C5ED87F45F}">
      <dsp:nvSpPr>
        <dsp:cNvPr id="0" name=""/>
        <dsp:cNvSpPr/>
      </dsp:nvSpPr>
      <dsp:spPr>
        <a:xfrm>
          <a:off x="2272021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Collecting the dataset</a:t>
          </a:r>
        </a:p>
      </dsp:txBody>
      <dsp:txXfrm>
        <a:off x="2294244" y="1485678"/>
        <a:ext cx="1556264" cy="714306"/>
      </dsp:txXfrm>
    </dsp:sp>
    <dsp:sp modelId="{D8E30340-6473-4034-A7EA-EA8194F2EA45}">
      <dsp:nvSpPr>
        <dsp:cNvPr id="0" name=""/>
        <dsp:cNvSpPr/>
      </dsp:nvSpPr>
      <dsp:spPr>
        <a:xfrm>
          <a:off x="2129217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83C00-A226-45BC-8150-935F71804549}">
      <dsp:nvSpPr>
        <dsp:cNvPr id="0" name=""/>
        <dsp:cNvSpPr/>
      </dsp:nvSpPr>
      <dsp:spPr>
        <a:xfrm>
          <a:off x="2272021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Data p</a:t>
          </a: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reprocessing</a:t>
          </a:r>
        </a:p>
      </dsp:txBody>
      <dsp:txXfrm>
        <a:off x="2294244" y="2431817"/>
        <a:ext cx="1556264" cy="714306"/>
      </dsp:txXfrm>
    </dsp:sp>
    <dsp:sp modelId="{100DC7B8-02E5-4042-BC6E-81090090E04C}">
      <dsp:nvSpPr>
        <dsp:cNvPr id="0" name=""/>
        <dsp:cNvSpPr/>
      </dsp:nvSpPr>
      <dsp:spPr>
        <a:xfrm>
          <a:off x="2129217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D76FB-18D1-4DB6-B8DC-46F50C0EDC75}">
      <dsp:nvSpPr>
        <dsp:cNvPr id="0" name=""/>
        <dsp:cNvSpPr/>
      </dsp:nvSpPr>
      <dsp:spPr>
        <a:xfrm>
          <a:off x="2272021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Data labeling</a:t>
          </a:r>
        </a:p>
      </dsp:txBody>
      <dsp:txXfrm>
        <a:off x="2294244" y="3377957"/>
        <a:ext cx="1556264" cy="714306"/>
      </dsp:txXfrm>
    </dsp:sp>
    <dsp:sp modelId="{A7241CB9-BA18-4ECC-8D45-0B46B4600D65}">
      <dsp:nvSpPr>
        <dsp:cNvPr id="0" name=""/>
        <dsp:cNvSpPr/>
      </dsp:nvSpPr>
      <dsp:spPr>
        <a:xfrm>
          <a:off x="3961898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Image Processing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Algorithm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3983208" y="569784"/>
        <a:ext cx="1385418" cy="684973"/>
      </dsp:txXfrm>
    </dsp:sp>
    <dsp:sp modelId="{C91A4E90-DFE6-49E1-AB59-1F64AFF40988}">
      <dsp:nvSpPr>
        <dsp:cNvPr id="0" name=""/>
        <dsp:cNvSpPr/>
      </dsp:nvSpPr>
      <dsp:spPr>
        <a:xfrm>
          <a:off x="4104702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1B29A-D089-44DD-8AEA-84D18C40E86C}">
      <dsp:nvSpPr>
        <dsp:cNvPr id="0" name=""/>
        <dsp:cNvSpPr/>
      </dsp:nvSpPr>
      <dsp:spPr>
        <a:xfrm>
          <a:off x="4247506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Using</a:t>
          </a:r>
          <a:r>
            <a:rPr kumimoji="0" lang="en-US" sz="15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lang="en-US" sz="1500" kern="1200">
              <a:solidFill>
                <a:sysClr val="windowText" lastClr="000000"/>
              </a:solidFill>
              <a:latin typeface="Arial" panose="020B0604020202020204"/>
              <a:cs typeface="Arial"/>
            </a:rPr>
            <a:t>ResNet50</a:t>
          </a:r>
          <a:r>
            <a:rPr kumimoji="0" lang="en-US" sz="15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architecture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269729" y="1485678"/>
        <a:ext cx="1556264" cy="714306"/>
      </dsp:txXfrm>
    </dsp:sp>
    <dsp:sp modelId="{889C3B3B-313F-47B3-95E7-63C60398C9FB}">
      <dsp:nvSpPr>
        <dsp:cNvPr id="0" name=""/>
        <dsp:cNvSpPr/>
      </dsp:nvSpPr>
      <dsp:spPr>
        <a:xfrm>
          <a:off x="4104702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BEA84-0AC7-4A3B-885A-03EA6DA2131E}">
      <dsp:nvSpPr>
        <dsp:cNvPr id="0" name=""/>
        <dsp:cNvSpPr/>
      </dsp:nvSpPr>
      <dsp:spPr>
        <a:xfrm>
          <a:off x="4247506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Developed a lightweight model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269729" y="2431817"/>
        <a:ext cx="1556264" cy="714306"/>
      </dsp:txXfrm>
    </dsp:sp>
    <dsp:sp modelId="{37696B4F-5EF6-4D04-A42A-ACC629AC086D}">
      <dsp:nvSpPr>
        <dsp:cNvPr id="0" name=""/>
        <dsp:cNvSpPr/>
      </dsp:nvSpPr>
      <dsp:spPr>
        <a:xfrm>
          <a:off x="5937383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Computer Vision Algorithm</a:t>
          </a:r>
        </a:p>
      </dsp:txBody>
      <dsp:txXfrm>
        <a:off x="5958693" y="569784"/>
        <a:ext cx="1385418" cy="684973"/>
      </dsp:txXfrm>
    </dsp:sp>
    <dsp:sp modelId="{AE1BB12E-A548-4297-B786-EC08EA5DADD2}">
      <dsp:nvSpPr>
        <dsp:cNvPr id="0" name=""/>
        <dsp:cNvSpPr/>
      </dsp:nvSpPr>
      <dsp:spPr>
        <a:xfrm>
          <a:off x="6080187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FE475-58B8-4092-BDA9-2F9CDFA3169D}">
      <dsp:nvSpPr>
        <dsp:cNvPr id="0" name=""/>
        <dsp:cNvSpPr/>
      </dsp:nvSpPr>
      <dsp:spPr>
        <a:xfrm>
          <a:off x="6222990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Develop image transfer algorithm</a:t>
          </a:r>
        </a:p>
      </dsp:txBody>
      <dsp:txXfrm>
        <a:off x="6245213" y="1485678"/>
        <a:ext cx="1556264" cy="714306"/>
      </dsp:txXfrm>
    </dsp:sp>
    <dsp:sp modelId="{4EEE28E6-B421-4270-B06E-47CD3565D749}">
      <dsp:nvSpPr>
        <dsp:cNvPr id="0" name=""/>
        <dsp:cNvSpPr/>
      </dsp:nvSpPr>
      <dsp:spPr>
        <a:xfrm>
          <a:off x="6080187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56D9B-5534-4265-98EE-C93767AD5ADB}">
      <dsp:nvSpPr>
        <dsp:cNvPr id="0" name=""/>
        <dsp:cNvSpPr/>
      </dsp:nvSpPr>
      <dsp:spPr>
        <a:xfrm>
          <a:off x="6222990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Detecting the tea stem</a:t>
          </a:r>
        </a:p>
      </dsp:txBody>
      <dsp:txXfrm>
        <a:off x="6245213" y="2431817"/>
        <a:ext cx="1556264" cy="714306"/>
      </dsp:txXfrm>
    </dsp:sp>
    <dsp:sp modelId="{6995EDA9-C7BE-4A18-9C69-50F1C945A282}">
      <dsp:nvSpPr>
        <dsp:cNvPr id="0" name=""/>
        <dsp:cNvSpPr/>
      </dsp:nvSpPr>
      <dsp:spPr>
        <a:xfrm>
          <a:off x="7912867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Testing &amp; Validation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7934177" y="569784"/>
        <a:ext cx="1385418" cy="684973"/>
      </dsp:txXfrm>
    </dsp:sp>
    <dsp:sp modelId="{CC9FB113-8FC6-4BC9-A42E-065E4E30EA03}">
      <dsp:nvSpPr>
        <dsp:cNvPr id="0" name=""/>
        <dsp:cNvSpPr/>
      </dsp:nvSpPr>
      <dsp:spPr>
        <a:xfrm>
          <a:off x="8055671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5C697-A65E-4CD6-8B27-2069A2DEB440}">
      <dsp:nvSpPr>
        <dsp:cNvPr id="0" name=""/>
        <dsp:cNvSpPr/>
      </dsp:nvSpPr>
      <dsp:spPr>
        <a:xfrm>
          <a:off x="8198475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performance in various scenarios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8220698" y="1485678"/>
        <a:ext cx="1556264" cy="714306"/>
      </dsp:txXfrm>
    </dsp:sp>
    <dsp:sp modelId="{E2198E7D-4BEC-42AD-BBA5-A58F06FCA870}">
      <dsp:nvSpPr>
        <dsp:cNvPr id="0" name=""/>
        <dsp:cNvSpPr/>
      </dsp:nvSpPr>
      <dsp:spPr>
        <a:xfrm>
          <a:off x="8055671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4A403-C613-48FD-BF0C-BF7D7FDD8F66}">
      <dsp:nvSpPr>
        <dsp:cNvPr id="0" name=""/>
        <dsp:cNvSpPr/>
      </dsp:nvSpPr>
      <dsp:spPr>
        <a:xfrm>
          <a:off x="8198475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>
            <a:alpha val="90000"/>
          </a:srgbClr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</a:t>
          </a:r>
        </a:p>
      </dsp:txBody>
      <dsp:txXfrm>
        <a:off x="8220698" y="2431817"/>
        <a:ext cx="1556264" cy="714306"/>
      </dsp:txXfrm>
    </dsp:sp>
    <dsp:sp modelId="{37764057-09AF-4ED7-B559-CF3828B1C286}">
      <dsp:nvSpPr>
        <dsp:cNvPr id="0" name=""/>
        <dsp:cNvSpPr/>
      </dsp:nvSpPr>
      <dsp:spPr>
        <a:xfrm>
          <a:off x="8055671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15AF-71B7-409E-A69A-DA0B635C47EA}">
      <dsp:nvSpPr>
        <dsp:cNvPr id="0" name=""/>
        <dsp:cNvSpPr/>
      </dsp:nvSpPr>
      <dsp:spPr>
        <a:xfrm>
          <a:off x="8198475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Finetune the algorithm based on performance</a:t>
          </a:r>
        </a:p>
      </dsp:txBody>
      <dsp:txXfrm>
        <a:off x="8220698" y="3377957"/>
        <a:ext cx="1556264" cy="714306"/>
      </dsp:txXfrm>
    </dsp:sp>
    <dsp:sp modelId="{0E455A30-44B4-4CA1-9C48-6BCF42C859E6}">
      <dsp:nvSpPr>
        <dsp:cNvPr id="0" name=""/>
        <dsp:cNvSpPr/>
      </dsp:nvSpPr>
      <dsp:spPr>
        <a:xfrm>
          <a:off x="9888352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 Transfer</a:t>
          </a:r>
        </a:p>
      </dsp:txBody>
      <dsp:txXfrm>
        <a:off x="9909662" y="569784"/>
        <a:ext cx="1385418" cy="684973"/>
      </dsp:txXfrm>
    </dsp:sp>
    <dsp:sp modelId="{D5E666D9-22E1-4BBA-86ED-FC318E3DBABE}">
      <dsp:nvSpPr>
        <dsp:cNvPr id="0" name=""/>
        <dsp:cNvSpPr/>
      </dsp:nvSpPr>
      <dsp:spPr>
        <a:xfrm>
          <a:off x="10031156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4B77C-EA77-474D-845B-55878A651683}">
      <dsp:nvSpPr>
        <dsp:cNvPr id="0" name=""/>
        <dsp:cNvSpPr/>
      </dsp:nvSpPr>
      <dsp:spPr>
        <a:xfrm>
          <a:off x="10173960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Transfer position value</a:t>
          </a:r>
        </a:p>
      </dsp:txBody>
      <dsp:txXfrm>
        <a:off x="10196183" y="1485678"/>
        <a:ext cx="1556264" cy="714306"/>
      </dsp:txXfrm>
    </dsp:sp>
    <dsp:sp modelId="{DB226A15-8781-4E26-B304-85958DB2A4B2}">
      <dsp:nvSpPr>
        <dsp:cNvPr id="0" name=""/>
        <dsp:cNvSpPr/>
      </dsp:nvSpPr>
      <dsp:spPr>
        <a:xfrm>
          <a:off x="10031156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4AD6D-18E0-4A44-B812-CA5DB3EDAF57}">
      <dsp:nvSpPr>
        <dsp:cNvPr id="0" name=""/>
        <dsp:cNvSpPr/>
      </dsp:nvSpPr>
      <dsp:spPr>
        <a:xfrm>
          <a:off x="10173960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 the robot in actual environment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10196183" y="2431817"/>
        <a:ext cx="1556264" cy="714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06:32:01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12:01:13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12:01:14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00:50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0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12:31:21.4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0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68CCD-0A66-4CC9-8FF6-68048E9F2E44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6B09C-4D60-440A-AEFC-0F4900C3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4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73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46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95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4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26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48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36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9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7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73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9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2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05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21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93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0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D3FE-6479-7214-2527-7B3EFADB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7793F-3C53-AE51-6F37-2B1264360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95B8D-753D-4A70-BCC7-B6392D26B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9BAE3-7DA4-71A7-88AF-9EB14C1E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D426C-A909-C29E-BA60-6014EF0F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9811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7DE7-B852-BBCC-BF4E-4D38DC68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B9345-5035-932E-0666-05E7FF26C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B3CE4-6A17-144F-AB01-5080928B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CCD6C-EC3F-C2A2-A204-6F74342DF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EAD6-940A-815E-23F8-30FAA044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4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30C85D-3863-0696-84BB-C4F67701AD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4E070-E57F-01E6-2FE5-890E43128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A2644-5853-CB6A-02D7-806A2416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D29B-0F80-045F-B4A5-7A53825D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D86D7-5CCF-F7A1-52D8-286F57FE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3453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6345-0E77-715C-66DC-9E19BDFB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BB038-4F91-0580-3792-CBA87F088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0A64-834D-AE16-1AAE-73FA35DB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06CA-B5C2-C121-8EAD-073FDB03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9563E-209C-7206-4FB1-E78C7758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741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CBDD-BA36-803A-298D-6296767D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7200-9F0F-04D5-1780-8CF2DE06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2A21-C7B3-76B1-0CE4-C912D19A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A873A-14D4-CF3F-9577-1123BBB3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118EF-B6BB-39CE-24A9-D53818A2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057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58AC-6EEE-2184-6EA6-979CD46C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87865-5BD4-E6BD-5188-B822DC4E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C6DD-4D62-C00D-089F-05FCBFA4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89036-E9D6-1439-E1DC-40F750E6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35CE6-D5A0-06F8-54AD-5EC89DF9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1256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F97B-152B-3C83-68CD-8E090E49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277F-6058-B60C-1C71-7E23A7AD9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C88E3-66A4-0EC7-CA5D-0A936B12A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7263B-55FC-9148-AB92-9594D05B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FA559-1AD6-CB3D-9110-A282ABC6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3EB73-095A-395D-75CD-6568A833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904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7E65-1651-294C-2BC2-F556E2C4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F5744-6CCF-6B78-910B-C1D6A1622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DC655-43DC-C002-4B39-449CAEC9E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E27B9-E3A7-E4C7-5787-56CBC3C61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D2C22-D684-26F4-3172-D65C2D468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C3A84-2643-E0A2-B795-7BE5A38F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AD0AC-ABD5-A2A8-FBD9-70682812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8B207-48E6-787C-1A7A-40E3A3E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0139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E64D-8C3F-4D49-EA48-4DB540F7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B7E31-EF9D-5793-1EF4-62F8FC9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13207-B70F-59B5-9893-A815A76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038B2-D81B-B5EA-ECD9-01458F44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502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F399A-6AAC-0AE3-141D-293BA5D5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63EC6-E1BB-F856-571F-D1BD8BE4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CF68-F09C-8CFB-0AA0-5AFA2E9F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2026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98F2-3F36-7669-335B-51D4906C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F23E9-CB12-967E-FB92-D9DC80BC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BB813-8816-6A19-92C3-4FA44811F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D4BD-9D50-3ED4-204D-70404EC8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0FAB3-3C25-79B3-1DA3-DB0896C0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5D9F5-EE18-D99C-E24A-3354FBFA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80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0640-A3DC-4CAF-8FE3-AD4EC38F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B3F12-B3E4-66F0-4A79-30DE6AD49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CD5F8-3CCF-9BC7-88BE-2A63991E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83B31-1BA8-605E-71AE-17EC9AF4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2231A-F7E5-D4E2-6617-ED0E5278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169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2D15-D352-91AF-AFEA-4A62189B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5F2F8-B7ED-0BF9-867D-97C74C213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A5CC2-F745-214D-BCA8-B4654E893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24DD0-FA92-F6D3-F1DD-06FA3950F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1EA33-AC4F-ABF9-4B8A-1DB983ED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B0AB9-4672-D68E-130E-42FDD639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694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13F4-B6E9-0643-48D2-A3B42309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983DD-22D3-B132-5083-7F3F41F0A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1DD0-5924-9DC0-7DF2-31ACAFB7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D5F71-8868-E4B6-4C55-354B5198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EA1E1-D792-FCD8-4767-E9DED84D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8792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ABC08-ABA9-B791-8B3C-06BDD8E74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1BE36-6554-E64D-B904-2020F9CBC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393F9-2F87-E7CC-277C-07EAAF72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0F75B-6E52-C4B2-1FC4-131C9C06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BD91F-1892-231B-36D4-0B7BBA7F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3400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E9C9-2485-79DE-4860-D33A313FD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74367-AD65-1683-65ED-A50E46216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AD355-3C9C-62B7-970A-F1A2C0AE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67FD-2822-98DB-A0F5-41611E61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52F1-9EC6-E274-EB89-004A66A9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4873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BBB9-EC09-0ADC-A07B-DEADB6A2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62BDE-3AFA-57D9-A6FA-399EB524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02C09-1EDB-45BA-820B-A04DA296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71449-DEBF-499F-F01D-C2E69361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73AC-AE38-B95D-CCD2-4124FDA7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7267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11F7-0D86-9EDF-DF4D-341E7929C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40BF3-E9E9-679F-5AF8-D80DC53B1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812A0-DD94-D287-263C-0DB7DA43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3EC94-31E7-0896-1941-22E6E07D1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D162-5936-17B7-0028-4F2303DB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5339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89EB-8B87-CA50-97F1-21506BD1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BFBFB-2BAE-30F3-6DE2-EEDEDA670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EA272-E461-67F7-C23D-921ABB42B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CAB27-5FB5-C27D-1EF1-A6A079C9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AC864-99D6-6683-79F4-AF5B813A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C4ACA-ADAC-3879-79FE-632E97F8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925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A63B-A1D7-5D94-AB4A-9F063B95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CA4F2-F75F-BBE6-452B-E2A44BFA2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B87CA-AACA-4FCD-D4AB-FBA3852C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0A521-4EB3-5D2F-9E2F-1EBEF636B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832EE-3300-4E38-D093-213B82C54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272930-32B4-CB54-4D72-C9A65C54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E7679-80C8-3666-B3F4-F4C80C96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84743-C248-3ED9-106D-9268DF88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8695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8370-9EF5-FBDB-C5D2-54842F9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D33F7-A768-698C-F30D-A8F35CA7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7741A-240C-29C7-5BBF-6CA631C3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BFF3-6038-B567-1E67-7EE8056C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3390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BFEF2-D99E-8A23-743B-75493627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A845F-CD66-F4D9-859B-4E78CC0A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6FC40-A46A-E5E4-0515-C85A6B51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851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C3DC-2900-C793-7A46-D7BD476E0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FF73B-B7C5-FE7F-0AF9-AE812C216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3435A-58C7-A084-7E13-98FC149BD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A5CA4-2EAC-41BB-674D-25CFFFB6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45F04-A13C-0F2B-DC63-CBCBDCB21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5957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5E08-9529-C9FD-0749-D363F389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15720-79D2-EEB5-A527-CBC3C3F5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30103-08A1-DB07-C9FF-CF49ED053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43C37-2317-20B8-46DA-5C180D6F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AEF3-CC5E-7BB8-732F-033349B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22B42-C808-68C2-DEDB-EBF22CFB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542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F5D7-7F8E-D92C-C0F1-6704DD9A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A6FAB0-2A29-83B5-A7CC-752EC0AC6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B1B9-8A3B-910B-8203-BA1967710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16824-2F87-1128-AAE2-659945A6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8A883-F591-D682-9362-1A7DFE15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DD09C-C790-3F92-BA0C-99EF288D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441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698F-C892-75BE-B5C4-0EEF903E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9FB9EE-0254-C4F1-AB53-7A70B6DE3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8D79A-3281-E48F-3F64-FC51B9E2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D7779-8AB1-3D11-91B8-EF52B0C8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9369E-0802-3D14-3CB1-78FCF6C2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5353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394A2-0A37-6174-C5CA-BF6403FE2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7164D-BE5E-F154-BC52-080B058B3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2C97-3DF0-D9F6-B6A8-F45E10815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87FC7-83DB-22D9-F6D7-D70829FF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5ABE2-C558-5F8A-8811-2664DA9D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8789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6345-0E77-715C-66DC-9E19BDFB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BB038-4F91-0580-3792-CBA87F088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0A64-834D-AE16-1AAE-73FA35DB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06CA-B5C2-C121-8EAD-073FDB03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9563E-209C-7206-4FB1-E78C7758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74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CBDD-BA36-803A-298D-6296767D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7200-9F0F-04D5-1780-8CF2DE06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2A21-C7B3-76B1-0CE4-C912D19A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A873A-14D4-CF3F-9577-1123BBB3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118EF-B6BB-39CE-24A9-D53818A2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057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58AC-6EEE-2184-6EA6-979CD46C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87865-5BD4-E6BD-5188-B822DC4E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C6DD-4D62-C00D-089F-05FCBFA4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89036-E9D6-1439-E1DC-40F750E6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35CE6-D5A0-06F8-54AD-5EC89DF9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1256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F97B-152B-3C83-68CD-8E090E49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277F-6058-B60C-1C71-7E23A7AD9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C88E3-66A4-0EC7-CA5D-0A936B12A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7263B-55FC-9148-AB92-9594D05B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FA559-1AD6-CB3D-9110-A282ABC6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3EB73-095A-395D-75CD-6568A833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904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7E65-1651-294C-2BC2-F556E2C4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F5744-6CCF-6B78-910B-C1D6A1622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DC655-43DC-C002-4B39-449CAEC9E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E27B9-E3A7-E4C7-5787-56CBC3C61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D2C22-D684-26F4-3172-D65C2D468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C3A84-2643-E0A2-B795-7BE5A38F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AD0AC-ABD5-A2A8-FBD9-70682812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8B207-48E6-787C-1A7A-40E3A3E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0139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E64D-8C3F-4D49-EA48-4DB540F7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B7E31-EF9D-5793-1EF4-62F8FC9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13207-B70F-59B5-9893-A815A76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038B2-D81B-B5EA-ECD9-01458F44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502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9DDC-03A8-8F9B-F686-80BF2B75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6B48-2265-4A60-FA65-D0E02AA547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2720C-1E5A-2E30-A8C8-656F4D703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68D81-6152-5028-7611-D43D0EF8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F00B9-6A4F-D119-DB41-B2A5DC4C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55D4-3130-5157-6D22-CD38CC05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8809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F399A-6AAC-0AE3-141D-293BA5D5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63EC6-E1BB-F856-571F-D1BD8BE4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CF68-F09C-8CFB-0AA0-5AFA2E9F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2026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98F2-3F36-7669-335B-51D4906C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F23E9-CB12-967E-FB92-D9DC80BC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BB813-8816-6A19-92C3-4FA44811F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D4BD-9D50-3ED4-204D-70404EC8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0FAB3-3C25-79B3-1DA3-DB0896C0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5D9F5-EE18-D99C-E24A-3354FBFA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80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2D15-D352-91AF-AFEA-4A62189B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5F2F8-B7ED-0BF9-867D-97C74C213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A5CC2-F745-214D-BCA8-B4654E893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24DD0-FA92-F6D3-F1DD-06FA3950F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1EA33-AC4F-ABF9-4B8A-1DB983ED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B0AB9-4672-D68E-130E-42FDD639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694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13F4-B6E9-0643-48D2-A3B42309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983DD-22D3-B132-5083-7F3F41F0A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1DD0-5924-9DC0-7DF2-31ACAFB7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D5F71-8868-E4B6-4C55-354B5198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EA1E1-D792-FCD8-4767-E9DED84D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8792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ABC08-ABA9-B791-8B3C-06BDD8E74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1BE36-6554-E64D-B904-2020F9CBC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393F9-2F87-E7CC-277C-07EAAF72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0F75B-6E52-C4B2-1FC4-131C9C06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BD91F-1892-231B-36D4-0B7BBA7F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340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4D6E-98BC-3A5B-4521-0358D465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EF7B9-20F3-71F7-D1E4-2497D5090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4C5AC-A877-C9FF-BAF8-821D2889F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0C622-6182-AC88-CF1E-30B29F40A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5027B-AC22-99E1-23A2-B396B4D7C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DEFDD-621E-AF67-C7C5-1B46FC306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FC7492-3608-6B14-E3D3-4DC212F8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03D4A-E44C-9AFD-E355-F61D0755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4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8A1C-BEE4-1150-20A4-A43BCB80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9FB89-666F-3496-C1A8-89D5941A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3199E-CCA9-1122-4801-7F18B358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FA227-9EAD-3BF8-53F5-8E7ACF38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656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E4F749-B76E-E75E-692F-94F34A26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215C6-F04C-724B-E80B-78BF8B51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5C32-05A9-F4FA-9AE2-26BAC96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498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3F9B-5F31-1757-A50A-90231FC9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E45A-FD8E-AF60-3F44-68057E009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DB849-226A-622E-93CC-D49A1888E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B4E27-472E-6767-8C89-DD513CAD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04719-4D74-A673-D623-6D89E062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D0D27-BA19-2753-B1FD-F01CC555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29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B530-BC88-A281-8D4C-257C778C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DC225-30ED-E71E-C006-042B93790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1DCA7-213A-8298-0372-16752BFB7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87A05-385D-471A-83AF-E523B6C4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EA520-E3BA-0841-C6D9-CB0278B0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3F567-5499-4582-104A-3AC1E018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2717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A6918-BEAE-BC92-8921-8993AAC0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EA487-FAA6-7EA5-207C-A43D34107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BDFB5-8D75-4009-18C2-BC8FCAD1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D667-5579-4832-A9D1-A0A8090D06C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0D61-8400-C1F7-529A-9FDB7A077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4BD9-5631-ED8E-7207-EF57BCE05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BEFD6-A330-1DF1-B29F-C397F12D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8252A-0DE8-39C4-C29C-1F0C21521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108A9-4350-B5A4-3139-90024BF34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E07AB-9464-8450-AA97-926537F50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450CD-D6F5-52BC-F63E-09C2F3EF5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B7F5D-C8DF-94E6-2055-B3CAB7BC7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23F11-EBFA-196D-34C9-FA3235043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5E259-5683-664D-285D-9C4ED94BF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07F1BC-67D5-44EE-958A-1A7DCDCF2E30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1B9EB-3894-C488-C7EA-8C7A551C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C33FD-63E3-42D6-0BED-270580D45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0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BEFD6-A330-1DF1-B29F-C397F12D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8252A-0DE8-39C4-C29C-1F0C21521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108A9-4350-B5A4-3139-90024BF34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904098-27B3-45B2-999D-6724838A171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E07AB-9464-8450-AA97-926537F50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450CD-D6F5-52BC-F63E-09C2F3EF5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2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Data" Target="../diagrams/data3.xml"/><Relationship Id="rId5" Type="http://schemas.openxmlformats.org/officeDocument/2006/relationships/image" Target="../media/image2.png"/><Relationship Id="rId10" Type="http://schemas.microsoft.com/office/2007/relationships/diagramDrawing" Target="../diagrams/drawing3.xml"/><Relationship Id="rId4" Type="http://schemas.openxmlformats.org/officeDocument/2006/relationships/image" Target="../media/image3.jpeg"/><Relationship Id="rId9" Type="http://schemas.openxmlformats.org/officeDocument/2006/relationships/diagramColors" Target="../diagrams/colors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.jpeg"/><Relationship Id="rId4" Type="http://schemas.openxmlformats.org/officeDocument/2006/relationships/image" Target="../media/image25.jpeg"/><Relationship Id="rId9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9.jpeg"/><Relationship Id="rId18" Type="http://schemas.openxmlformats.org/officeDocument/2006/relationships/diagramQuickStyle" Target="../diagrams/quickStyle2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12" Type="http://schemas.microsoft.com/office/2007/relationships/hdphoto" Target="../media/hdphoto1.wdp"/><Relationship Id="rId17" Type="http://schemas.openxmlformats.org/officeDocument/2006/relationships/diagramLayout" Target="../diagrams/layout2.xml"/><Relationship Id="rId2" Type="http://schemas.openxmlformats.org/officeDocument/2006/relationships/image" Target="../media/image5.png"/><Relationship Id="rId16" Type="http://schemas.openxmlformats.org/officeDocument/2006/relationships/diagramData" Target="../diagrams/data2.xml"/><Relationship Id="rId20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8.png"/><Relationship Id="rId5" Type="http://schemas.openxmlformats.org/officeDocument/2006/relationships/diagramData" Target="../diagrams/data1.xml"/><Relationship Id="rId15" Type="http://schemas.openxmlformats.org/officeDocument/2006/relationships/image" Target="../media/image11.png"/><Relationship Id="rId10" Type="http://schemas.openxmlformats.org/officeDocument/2006/relationships/image" Target="../media/image7.jpeg"/><Relationship Id="rId19" Type="http://schemas.openxmlformats.org/officeDocument/2006/relationships/diagramColors" Target="../diagrams/colors2.xml"/><Relationship Id="rId4" Type="http://schemas.openxmlformats.org/officeDocument/2006/relationships/image" Target="../media/image2.png"/><Relationship Id="rId9" Type="http://schemas.microsoft.com/office/2007/relationships/diagramDrawing" Target="../diagrams/drawing1.xml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1.xml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diagramColors" Target="../diagrams/colors5.xml"/><Relationship Id="rId3" Type="http://schemas.openxmlformats.org/officeDocument/2006/relationships/image" Target="../media/image5.png"/><Relationship Id="rId7" Type="http://schemas.openxmlformats.org/officeDocument/2006/relationships/customXml" Target="../ink/ink3.xml"/><Relationship Id="rId12" Type="http://schemas.openxmlformats.org/officeDocument/2006/relationships/diagramQuickStyle" Target="../diagrams/quickStyle5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diagramLayout" Target="../diagrams/layout5.xml"/><Relationship Id="rId5" Type="http://schemas.openxmlformats.org/officeDocument/2006/relationships/customXml" Target="../ink/ink2.xml"/><Relationship Id="rId15" Type="http://schemas.openxmlformats.org/officeDocument/2006/relationships/image" Target="../media/image40.png"/><Relationship Id="rId10" Type="http://schemas.openxmlformats.org/officeDocument/2006/relationships/diagramData" Target="../diagrams/data5.xml"/><Relationship Id="rId4" Type="http://schemas.openxmlformats.org/officeDocument/2006/relationships/image" Target="../media/image3.jpeg"/><Relationship Id="rId9" Type="http://schemas.openxmlformats.org/officeDocument/2006/relationships/customXml" Target="../ink/ink5.xml"/><Relationship Id="rId14" Type="http://schemas.microsoft.com/office/2007/relationships/diagramDrawing" Target="../diagrams/drawing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5.png"/><Relationship Id="rId4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6.pn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2.png"/><Relationship Id="rId9" Type="http://schemas.microsoft.com/office/2007/relationships/diagramDrawing" Target="../diagrams/drawing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8.png"/><Relationship Id="rId4" Type="http://schemas.openxmlformats.org/officeDocument/2006/relationships/customXml" Target="../ink/ink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9.png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diagramColors" Target="../diagrams/colors8.xml"/><Relationship Id="rId3" Type="http://schemas.openxmlformats.org/officeDocument/2006/relationships/image" Target="../media/image5.png"/><Relationship Id="rId7" Type="http://schemas.openxmlformats.org/officeDocument/2006/relationships/customXml" Target="../ink/ink8.xml"/><Relationship Id="rId12" Type="http://schemas.openxmlformats.org/officeDocument/2006/relationships/diagramQuickStyle" Target="../diagrams/quickStyl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11" Type="http://schemas.openxmlformats.org/officeDocument/2006/relationships/diagramLayout" Target="../diagrams/layout8.xml"/><Relationship Id="rId5" Type="http://schemas.openxmlformats.org/officeDocument/2006/relationships/customXml" Target="../ink/ink7.xml"/><Relationship Id="rId15" Type="http://schemas.openxmlformats.org/officeDocument/2006/relationships/image" Target="../media/image50.png"/><Relationship Id="rId10" Type="http://schemas.openxmlformats.org/officeDocument/2006/relationships/diagramData" Target="../diagrams/data8.xml"/><Relationship Id="rId4" Type="http://schemas.openxmlformats.org/officeDocument/2006/relationships/image" Target="../media/image3.jpeg"/><Relationship Id="rId9" Type="http://schemas.openxmlformats.org/officeDocument/2006/relationships/customXml" Target="../ink/ink10.xml"/><Relationship Id="rId14" Type="http://schemas.microsoft.com/office/2007/relationships/diagramDrawing" Target="../diagrams/drawing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jpeg"/><Relationship Id="rId9" Type="http://schemas.openxmlformats.org/officeDocument/2006/relationships/customXml" Target="../ink/ink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7.png"/><Relationship Id="rId5" Type="http://schemas.openxmlformats.org/officeDocument/2006/relationships/customXml" Target="../ink/ink13.xml"/><Relationship Id="rId4" Type="http://schemas.openxmlformats.org/officeDocument/2006/relationships/image" Target="../media/image3.jpeg"/><Relationship Id="rId9" Type="http://schemas.openxmlformats.org/officeDocument/2006/relationships/image" Target="../media/image6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2.png"/><Relationship Id="rId9" Type="http://schemas.microsoft.com/office/2007/relationships/diagramDrawing" Target="../diagrams/drawing1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2.png"/><Relationship Id="rId9" Type="http://schemas.microsoft.com/office/2007/relationships/diagramDrawing" Target="../diagrams/drawing1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2.png"/><Relationship Id="rId9" Type="http://schemas.microsoft.com/office/2007/relationships/diagramDrawing" Target="../diagrams/drawing13.xml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A305D2D6-9EF7-5663-DFFF-9190A72B4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6A4E8-D1E0-84A0-17B9-57340E53C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667000"/>
            <a:ext cx="3886200" cy="1016000"/>
          </a:xfrm>
        </p:spPr>
        <p:txBody>
          <a:bodyPr/>
          <a:lstStyle/>
          <a:p>
            <a:r>
              <a:rPr lang="en-US">
                <a:solidFill>
                  <a:srgbClr val="000060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TeaBot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2914219-B106-B1F4-FED6-B2DB78CC3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665E55-9054-0F8D-4094-43FB9994C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6DE476-B5F1-8C12-F289-29D80218120A}"/>
              </a:ext>
            </a:extLst>
          </p:cNvPr>
          <p:cNvSpPr txBox="1"/>
          <p:nvPr/>
        </p:nvSpPr>
        <p:spPr>
          <a:xfrm>
            <a:off x="685800" y="3548248"/>
            <a:ext cx="693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Tea Plantation Preservation Using an Intelligent Robot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E20C2-6147-FBDF-E9AC-D0199BDA5D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r="3295"/>
          <a:stretch/>
        </p:blipFill>
        <p:spPr>
          <a:xfrm>
            <a:off x="1" y="0"/>
            <a:ext cx="12192000" cy="68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2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FC5E3C4-05DD-79AB-B0F9-BABCF107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36A254-D0E5-69FC-8DD9-CFEB489CF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54F83-55F1-6B8E-125A-278C9318481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F74ABE-AB51-C942-DD4C-D0340B7FE83F}"/>
              </a:ext>
            </a:extLst>
          </p:cNvPr>
          <p:cNvSpPr txBox="1">
            <a:spLocks/>
          </p:cNvSpPr>
          <p:nvPr/>
        </p:nvSpPr>
        <p:spPr>
          <a:xfrm>
            <a:off x="2155596" y="-3502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500">
                <a:solidFill>
                  <a:srgbClr val="000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Gannt Chart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2F329B-BFE4-94A7-F54B-5085F36E4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99" y="655309"/>
            <a:ext cx="11827265" cy="56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5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EA0AD6-D0F0-F285-8245-ADD555432F5F}"/>
              </a:ext>
            </a:extLst>
          </p:cNvPr>
          <p:cNvSpPr txBox="1">
            <a:spLocks/>
          </p:cNvSpPr>
          <p:nvPr/>
        </p:nvSpPr>
        <p:spPr>
          <a:xfrm>
            <a:off x="1479572" y="2306126"/>
            <a:ext cx="5334000" cy="26138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IT19973470</a:t>
            </a:r>
            <a:br>
              <a:rPr lang="en-US" b="1"/>
            </a:br>
            <a:r>
              <a:rPr lang="en-US" b="1" err="1"/>
              <a:t>Gunawardana</a:t>
            </a:r>
            <a:r>
              <a:rPr lang="en-US" b="1"/>
              <a:t> I.I.E</a:t>
            </a:r>
            <a:br>
              <a:rPr lang="en-US" b="1"/>
            </a:br>
            <a:br>
              <a:rPr lang="en-US"/>
            </a:br>
            <a:r>
              <a:rPr lang="en-US" b="1"/>
              <a:t>Software Engineering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3A44E4-32E5-D193-AC97-ACC7C167C1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8D95F8-65F6-5FAB-4091-1A2C4486B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257357"/>
              </p:ext>
            </p:extLst>
          </p:nvPr>
        </p:nvGraphicFramePr>
        <p:xfrm>
          <a:off x="6933513" y="1450753"/>
          <a:ext cx="4552272" cy="395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521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391C534-BCA5-1411-90BE-C33663B2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6D3C2D-EB1C-23EC-6B81-7266B1DA42CF}"/>
              </a:ext>
            </a:extLst>
          </p:cNvPr>
          <p:cNvSpPr txBox="1">
            <a:spLocks/>
          </p:cNvSpPr>
          <p:nvPr/>
        </p:nvSpPr>
        <p:spPr>
          <a:xfrm>
            <a:off x="2148840" y="79514"/>
            <a:ext cx="8458200" cy="602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Background &amp; Literature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93854-6E6F-F703-9B0F-E1A992263012}"/>
              </a:ext>
            </a:extLst>
          </p:cNvPr>
          <p:cNvSpPr txBox="1">
            <a:spLocks/>
          </p:cNvSpPr>
          <p:nvPr/>
        </p:nvSpPr>
        <p:spPr>
          <a:xfrm>
            <a:off x="469013" y="1689566"/>
            <a:ext cx="10470941" cy="3551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/>
              <a:t>How to drive the robot?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do the power management of the robot?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operate the robot with Raspberry Pi and Arduino?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operate the robot with ROS?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will the path navigation drive the robot autonomous?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11F2F-8133-9036-2372-29CADF5F9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C8B69A-A367-F1BB-8549-DCCE2300105D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Gunawardana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31734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343C6F8-DB2A-F2DF-BC5B-012077A47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E20B3-FE62-3DB8-FA80-7D460440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85" y="64784"/>
            <a:ext cx="7058464" cy="692528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</a:t>
            </a:r>
            <a:r>
              <a:rPr lang="en-US" sz="4500" b="0" i="0" u="none" strike="noStrike" baseline="0">
                <a:solidFill>
                  <a:srgbClr val="000060"/>
                </a:solidFill>
                <a:latin typeface="Calibri" panose="020F0502020204030204" pitchFamily="34" charset="0"/>
              </a:rPr>
              <a:t> </a:t>
            </a:r>
            <a:r>
              <a:rPr lang="en-US" sz="4500">
                <a:solidFill>
                  <a:srgbClr val="000060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6354D-F60E-A6CE-6264-277FB3D1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032"/>
            <a:ext cx="10515600" cy="1776334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200">
                <a:ea typeface="+mj-ea"/>
                <a:cs typeface="+mj-cs"/>
              </a:rPr>
              <a:t>How to navigate the </a:t>
            </a:r>
            <a:r>
              <a:rPr lang="en-US" sz="3200" err="1">
                <a:ea typeface="+mj-ea"/>
                <a:cs typeface="+mj-cs"/>
              </a:rPr>
              <a:t>TeaBot</a:t>
            </a:r>
            <a:r>
              <a:rPr lang="en-US" sz="3200">
                <a:ea typeface="+mj-ea"/>
                <a:cs typeface="+mj-cs"/>
              </a:rPr>
              <a:t> efficient in off-road conditions with the computer vision guidance and maintain the power more effective?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E788E-79B4-6FED-1AF3-35B2D048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6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45EB432B-B33A-4CB8-57B0-0AB43093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55" y="3429000"/>
            <a:ext cx="2968885" cy="222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07841D-5F19-C182-B6BF-7C3DC95C89B0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Gunawardana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86609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93464A8-1F67-811F-5EB9-2983CCA6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9236C-8EBA-C8CC-7FCE-8E3047AC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7343952" cy="68995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ACE7C-F645-FD48-7258-9F3BBD863131}"/>
              </a:ext>
            </a:extLst>
          </p:cNvPr>
          <p:cNvSpPr txBox="1"/>
          <p:nvPr/>
        </p:nvSpPr>
        <p:spPr>
          <a:xfrm>
            <a:off x="417604" y="1151453"/>
            <a:ext cx="11774078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Main Objective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>
                <a:ea typeface="+mj-ea"/>
                <a:cs typeface="+mj-cs"/>
              </a:rPr>
              <a:t>Develop the robot controller of the </a:t>
            </a:r>
            <a:r>
              <a:rPr lang="en-US" sz="2800" err="1">
                <a:ea typeface="+mj-ea"/>
                <a:cs typeface="+mj-cs"/>
              </a:rPr>
              <a:t>TeaBot</a:t>
            </a:r>
            <a:r>
              <a:rPr lang="en-US" sz="2800">
                <a:ea typeface="+mj-ea"/>
                <a:cs typeface="+mj-cs"/>
              </a:rPr>
              <a:t> to navigate in off-road conditions with the computer vision guidance</a:t>
            </a:r>
            <a:r>
              <a:rPr lang="en-US" sz="2800"/>
              <a:t>.</a:t>
            </a:r>
            <a:endParaRPr lang="en-US" sz="2600"/>
          </a:p>
          <a:p>
            <a:pPr marL="0" indent="0">
              <a:buNone/>
            </a:pPr>
            <a:endParaRPr lang="en-US" sz="2600"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Sub-Objectives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Design the robot chassis to easily drive, easy to handle and consume low power and low cost to build.</a:t>
            </a:r>
            <a:endParaRPr lang="en-US" sz="2600"/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Navigate the robot with the </a:t>
            </a:r>
            <a:r>
              <a:rPr lang="en-US" sz="2600">
                <a:ea typeface="Times New Roman" panose="02020603050405020304" pitchFamily="18" charset="0"/>
                <a:cs typeface="Iskoola Pota" panose="020B0502040204020203" pitchFamily="34" charset="0"/>
              </a:rPr>
              <a:t>Twist </a:t>
            </a: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library for the given linear velocity to go forward and backward and angles to steer.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Read the coordinates given by the computer vision to navigate the robot in the track and manual control if needed.</a:t>
            </a:r>
            <a:endParaRPr lang="en-US" sz="2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53E65-602D-6C60-4DF5-8892E35FA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28202A-E396-A4D6-6530-7434B828308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348238-9210-DD20-380C-99AB11FC118C}"/>
              </a:ext>
            </a:extLst>
          </p:cNvPr>
          <p:cNvSpPr txBox="1">
            <a:spLocks/>
          </p:cNvSpPr>
          <p:nvPr/>
        </p:nvSpPr>
        <p:spPr>
          <a:xfrm>
            <a:off x="838200" y="1821314"/>
            <a:ext cx="10932886" cy="28717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8692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639F9E4-9C77-FB19-FEAB-A9CA1A3D5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2D300-D3B0-3074-93FE-A8AFCE9A97AF}"/>
              </a:ext>
            </a:extLst>
          </p:cNvPr>
          <p:cNvSpPr txBox="1"/>
          <p:nvPr/>
        </p:nvSpPr>
        <p:spPr>
          <a:xfrm>
            <a:off x="618978" y="121184"/>
            <a:ext cx="11394832" cy="5720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		Hardware - Robot Chassis</a:t>
            </a:r>
            <a:endParaRPr lang="en-US" sz="45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Move forward or backward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Set the speed to drive (Twist)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Steering according to the given angles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Turn left or right while driving forward or backward (Twist)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Skid steer to left or right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Smooth driving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Optimized to protect the motors from sudden start or stop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One dedicated battery for the motors for the maximum 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Another dedicated battery for the drivers + Arduino + raspberry for a better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Tested in a hard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3489F-DC8E-C82B-20C1-9CBD8B46A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60FB80-2B00-6658-2A79-D1E06D1BCD1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289239564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31FEEC83-6FB5-F111-76A5-EA65B3D6B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158E8-5DE1-4F46-B322-EA2CA45AE446}"/>
              </a:ext>
            </a:extLst>
          </p:cNvPr>
          <p:cNvSpPr txBox="1"/>
          <p:nvPr/>
        </p:nvSpPr>
        <p:spPr>
          <a:xfrm>
            <a:off x="827314" y="898475"/>
            <a:ext cx="10223863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Robot Chassis Size – 21 inches x 28 inches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0.3 m/s robot speed and carry 40kg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Uses 6 inches wheels and will change to 8 inches mud wheels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The motors are wiper motors since it is low speed, high torque and can carry large weight without getting stuck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The power distribution done by chain sprocket system to get the maximum torque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If the motors directly connect, need to add large wheels to increase ground clearance. The robot weight directly impact to the motor armature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Used 2 x 45A max motor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Used Raspberry pi and Arduino nano with ROS Noetic for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6ACA5-6BC3-29FE-80A7-0FEE4041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D15A78-153E-52B5-B619-416754D062D2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8A3DE-EE11-9D27-055B-273FF4DB2521}"/>
              </a:ext>
            </a:extLst>
          </p:cNvPr>
          <p:cNvSpPr txBox="1"/>
          <p:nvPr/>
        </p:nvSpPr>
        <p:spPr>
          <a:xfrm>
            <a:off x="2229729" y="50214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Hardware</a:t>
            </a:r>
            <a:r>
              <a:rPr lang="en-US" sz="1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- Robot Chassis</a:t>
            </a:r>
          </a:p>
        </p:txBody>
      </p:sp>
    </p:spTree>
    <p:extLst>
      <p:ext uri="{BB962C8B-B14F-4D97-AF65-F5344CB8AC3E}">
        <p14:creationId xmlns:p14="http://schemas.microsoft.com/office/powerpoint/2010/main" val="92936761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0AEDB79-6758-2DC0-01B6-374EF67BF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0CBDFA-C726-F8C8-586F-79E0393E1DB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FAC30C-2EFC-D255-093C-F442484B1777}"/>
              </a:ext>
            </a:extLst>
          </p:cNvPr>
          <p:cNvSpPr txBox="1"/>
          <p:nvPr/>
        </p:nvSpPr>
        <p:spPr>
          <a:xfrm>
            <a:off x="2647808" y="2719705"/>
            <a:ext cx="62787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System Overview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2ADF6-439B-53A6-98B7-2457AED7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985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1E09ED5-6474-26A6-F115-F4BB1C5C602F}"/>
              </a:ext>
            </a:extLst>
          </p:cNvPr>
          <p:cNvSpPr/>
          <p:nvPr/>
        </p:nvSpPr>
        <p:spPr>
          <a:xfrm>
            <a:off x="9171988" y="130629"/>
            <a:ext cx="2821575" cy="6587421"/>
          </a:xfrm>
          <a:prstGeom prst="rect">
            <a:avLst/>
          </a:prstGeom>
          <a:noFill/>
          <a:ln w="57150">
            <a:solidFill>
              <a:srgbClr val="EB0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782805-67FD-F293-52B2-A7BE53656154}"/>
              </a:ext>
            </a:extLst>
          </p:cNvPr>
          <p:cNvCxnSpPr>
            <a:cxnSpLocks/>
          </p:cNvCxnSpPr>
          <p:nvPr/>
        </p:nvCxnSpPr>
        <p:spPr>
          <a:xfrm>
            <a:off x="8202676" y="866849"/>
            <a:ext cx="9693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4B89D95-1BCA-258E-8BEB-720B4C28BC08}"/>
              </a:ext>
            </a:extLst>
          </p:cNvPr>
          <p:cNvCxnSpPr>
            <a:cxnSpLocks/>
            <a:stCxn id="109" idx="1"/>
            <a:endCxn id="83" idx="0"/>
          </p:cNvCxnSpPr>
          <p:nvPr/>
        </p:nvCxnSpPr>
        <p:spPr>
          <a:xfrm rot="10800000" flipV="1">
            <a:off x="5484047" y="868623"/>
            <a:ext cx="1218103" cy="495804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145011-1893-0A73-05B5-2DD8A1A8A4D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924184" y="3589517"/>
            <a:ext cx="1713452" cy="126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8A078EE-0AD5-E7AB-C801-0EDC615F617B}"/>
              </a:ext>
            </a:extLst>
          </p:cNvPr>
          <p:cNvCxnSpPr>
            <a:cxnSpLocks/>
          </p:cNvCxnSpPr>
          <p:nvPr/>
        </p:nvCxnSpPr>
        <p:spPr>
          <a:xfrm rot="10800000">
            <a:off x="3537681" y="702017"/>
            <a:ext cx="1320995" cy="1222464"/>
          </a:xfrm>
          <a:prstGeom prst="bentConnector3">
            <a:avLst/>
          </a:prstGeom>
          <a:ln w="19050">
            <a:solidFill>
              <a:srgbClr val="FF8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D211CC-AEE6-EDB0-7894-B509CFE3EFCA}"/>
              </a:ext>
            </a:extLst>
          </p:cNvPr>
          <p:cNvCxnSpPr>
            <a:cxnSpLocks/>
          </p:cNvCxnSpPr>
          <p:nvPr/>
        </p:nvCxnSpPr>
        <p:spPr>
          <a:xfrm>
            <a:off x="3526357" y="1924481"/>
            <a:ext cx="718449" cy="0"/>
          </a:xfrm>
          <a:prstGeom prst="line">
            <a:avLst/>
          </a:prstGeom>
          <a:ln w="19050">
            <a:solidFill>
              <a:srgbClr val="FF8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07628F6-C9E3-F858-5765-D64E59BD3DA6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 flipV="1">
            <a:off x="3469436" y="5091350"/>
            <a:ext cx="1384605" cy="1251925"/>
          </a:xfrm>
          <a:prstGeom prst="bentConnector3">
            <a:avLst/>
          </a:prstGeom>
          <a:ln w="19050">
            <a:solidFill>
              <a:srgbClr val="FF8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C9F415-CAE1-046B-9B4D-928ADEB366FB}"/>
              </a:ext>
            </a:extLst>
          </p:cNvPr>
          <p:cNvCxnSpPr>
            <a:cxnSpLocks/>
          </p:cNvCxnSpPr>
          <p:nvPr/>
        </p:nvCxnSpPr>
        <p:spPr>
          <a:xfrm>
            <a:off x="3479546" y="5092010"/>
            <a:ext cx="718449" cy="0"/>
          </a:xfrm>
          <a:prstGeom prst="line">
            <a:avLst/>
          </a:prstGeom>
          <a:ln w="19050">
            <a:solidFill>
              <a:srgbClr val="FF8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F97682B-0E81-A5A0-DE8F-438BCDCF888B}"/>
              </a:ext>
            </a:extLst>
          </p:cNvPr>
          <p:cNvCxnSpPr>
            <a:cxnSpLocks/>
            <a:stCxn id="53" idx="3"/>
            <a:endCxn id="118" idx="2"/>
          </p:cNvCxnSpPr>
          <p:nvPr/>
        </p:nvCxnSpPr>
        <p:spPr>
          <a:xfrm flipV="1">
            <a:off x="1610246" y="2864669"/>
            <a:ext cx="3768490" cy="617752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17B6AF-9706-5552-85E4-26459E7295EC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5378736" y="2864669"/>
            <a:ext cx="217" cy="1362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E22988E-7984-AD8F-1BE7-1B6982411E88}"/>
              </a:ext>
            </a:extLst>
          </p:cNvPr>
          <p:cNvCxnSpPr>
            <a:cxnSpLocks/>
            <a:endCxn id="83" idx="3"/>
          </p:cNvCxnSpPr>
          <p:nvPr/>
        </p:nvCxnSpPr>
        <p:spPr>
          <a:xfrm rot="16200000" flipV="1">
            <a:off x="6068298" y="2030917"/>
            <a:ext cx="1171537" cy="108929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DF698E4-B4B4-CF9F-3A44-8B57B9376743}"/>
              </a:ext>
            </a:extLst>
          </p:cNvPr>
          <p:cNvCxnSpPr>
            <a:cxnSpLocks/>
            <a:endCxn id="84" idx="3"/>
          </p:cNvCxnSpPr>
          <p:nvPr/>
        </p:nvCxnSpPr>
        <p:spPr>
          <a:xfrm rot="10800000" flipV="1">
            <a:off x="6104781" y="4037355"/>
            <a:ext cx="1092066" cy="1053996"/>
          </a:xfrm>
          <a:prstGeom prst="bentConnector3">
            <a:avLst>
              <a:gd name="adj1" fmla="val -183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C006A8B-5802-0765-F5B8-F736C59777D8}"/>
              </a:ext>
            </a:extLst>
          </p:cNvPr>
          <p:cNvSpPr txBox="1"/>
          <p:nvPr/>
        </p:nvSpPr>
        <p:spPr>
          <a:xfrm>
            <a:off x="7993870" y="3292672"/>
            <a:ext cx="815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B050"/>
                </a:solidFill>
              </a:rPr>
              <a:t>Serial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3B328-DE8D-E52D-E8B5-A91D13B4E2DB}"/>
              </a:ext>
            </a:extLst>
          </p:cNvPr>
          <p:cNvSpPr txBox="1"/>
          <p:nvPr/>
        </p:nvSpPr>
        <p:spPr>
          <a:xfrm>
            <a:off x="2796588" y="2916189"/>
            <a:ext cx="1526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(35A)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2996C8-D819-F20C-0831-6ADD045CCECF}"/>
              </a:ext>
            </a:extLst>
          </p:cNvPr>
          <p:cNvSpPr txBox="1"/>
          <p:nvPr/>
        </p:nvSpPr>
        <p:spPr>
          <a:xfrm rot="5400000">
            <a:off x="7033815" y="1891991"/>
            <a:ext cx="139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(8A)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2BC36C-78ED-53FA-A426-6C48A8F17587}"/>
              </a:ext>
            </a:extLst>
          </p:cNvPr>
          <p:cNvSpPr txBox="1"/>
          <p:nvPr/>
        </p:nvSpPr>
        <p:spPr>
          <a:xfrm>
            <a:off x="5238819" y="306136"/>
            <a:ext cx="1429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(8A)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23D1FB-BBF0-4A6F-CD8F-5E770FFC8D65}"/>
              </a:ext>
            </a:extLst>
          </p:cNvPr>
          <p:cNvSpPr txBox="1"/>
          <p:nvPr/>
        </p:nvSpPr>
        <p:spPr>
          <a:xfrm rot="5400000">
            <a:off x="5071693" y="3257587"/>
            <a:ext cx="1220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(35A)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FFDBED-5C39-C7E6-6067-A76FF51B9376}"/>
              </a:ext>
            </a:extLst>
          </p:cNvPr>
          <p:cNvSpPr txBox="1"/>
          <p:nvPr/>
        </p:nvSpPr>
        <p:spPr>
          <a:xfrm>
            <a:off x="6208369" y="2030490"/>
            <a:ext cx="105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Data Line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794B90-C6D2-B1D6-E60A-CAF229D3D93D}"/>
              </a:ext>
            </a:extLst>
          </p:cNvPr>
          <p:cNvSpPr txBox="1"/>
          <p:nvPr/>
        </p:nvSpPr>
        <p:spPr>
          <a:xfrm>
            <a:off x="6078355" y="5069622"/>
            <a:ext cx="105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Data Line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439D7F-20D2-A6FA-5B36-31D8BED21BA9}"/>
              </a:ext>
            </a:extLst>
          </p:cNvPr>
          <p:cNvSpPr txBox="1"/>
          <p:nvPr/>
        </p:nvSpPr>
        <p:spPr>
          <a:xfrm rot="5400000">
            <a:off x="3764757" y="1127055"/>
            <a:ext cx="119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8585"/>
                </a:solidFill>
              </a:rPr>
              <a:t>PWM Line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A087571-51E2-B420-376D-A12EA685FC64}"/>
              </a:ext>
            </a:extLst>
          </p:cNvPr>
          <p:cNvSpPr txBox="1"/>
          <p:nvPr/>
        </p:nvSpPr>
        <p:spPr>
          <a:xfrm rot="5400000">
            <a:off x="3686513" y="5546244"/>
            <a:ext cx="1292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8585"/>
                </a:solidFill>
              </a:rPr>
              <a:t>PWM Line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80A2E9-CC98-330F-B7E9-B4E1FA58B2E0}"/>
              </a:ext>
            </a:extLst>
          </p:cNvPr>
          <p:cNvSpPr txBox="1"/>
          <p:nvPr/>
        </p:nvSpPr>
        <p:spPr>
          <a:xfrm>
            <a:off x="7928906" y="309762"/>
            <a:ext cx="118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(8A)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D6449DE-21B1-978D-F688-626722AFA5E6}"/>
              </a:ext>
            </a:extLst>
          </p:cNvPr>
          <p:cNvSpPr/>
          <p:nvPr/>
        </p:nvSpPr>
        <p:spPr>
          <a:xfrm>
            <a:off x="9637636" y="3161335"/>
            <a:ext cx="2219344" cy="8563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Robot Controller Node (Subscriber)</a:t>
            </a:r>
          </a:p>
        </p:txBody>
      </p:sp>
      <p:pic>
        <p:nvPicPr>
          <p:cNvPr id="43" name="Picture 42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57008DA-43C8-C90C-54C4-01BFCECA91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057" y="257811"/>
            <a:ext cx="1887123" cy="509523"/>
          </a:xfrm>
          <a:prstGeom prst="rect">
            <a:avLst/>
          </a:prstGeom>
        </p:spPr>
      </p:pic>
      <p:pic>
        <p:nvPicPr>
          <p:cNvPr id="53" name="Picture 52" descr="A green battery with a red cap&#10;&#10;Description automatically generated with low confidence">
            <a:extLst>
              <a:ext uri="{FF2B5EF4-FFF2-40B4-BE49-F238E27FC236}">
                <a16:creationId xmlns:a16="http://schemas.microsoft.com/office/drawing/2014/main" id="{B58A1AEF-6568-8D1C-6B7E-D499F426A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15" y="2796555"/>
            <a:ext cx="1371731" cy="137173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A9A2A0-8E68-600A-EE57-E9E3A0A4212B}"/>
              </a:ext>
            </a:extLst>
          </p:cNvPr>
          <p:cNvSpPr txBox="1"/>
          <p:nvPr/>
        </p:nvSpPr>
        <p:spPr>
          <a:xfrm>
            <a:off x="391941" y="4150866"/>
            <a:ext cx="105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50000"/>
                  </a:schemeClr>
                </a:solidFill>
              </a:rPr>
              <a:t>12V 35Ah</a:t>
            </a:r>
          </a:p>
        </p:txBody>
      </p:sp>
      <p:pic>
        <p:nvPicPr>
          <p:cNvPr id="83" name="Picture 82" descr="A picture containing electronics, circuit componen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76A4A2D9-0DBA-4D8E-67CD-26560343FF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75" y="1364427"/>
            <a:ext cx="1250741" cy="1250741"/>
          </a:xfrm>
          <a:prstGeom prst="rect">
            <a:avLst/>
          </a:prstGeom>
        </p:spPr>
      </p:pic>
      <p:pic>
        <p:nvPicPr>
          <p:cNvPr id="84" name="Picture 83" descr="A picture containing electronics, circuit componen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7E120671-DD2A-698D-7A5E-27F999B40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40" y="4465980"/>
            <a:ext cx="1250741" cy="1250741"/>
          </a:xfrm>
          <a:prstGeom prst="rect">
            <a:avLst/>
          </a:prstGeom>
        </p:spPr>
      </p:pic>
      <p:pic>
        <p:nvPicPr>
          <p:cNvPr id="96" name="Picture 95" descr="A close-up of a motor&#10;&#10;Description automatically generated with low confidence">
            <a:extLst>
              <a:ext uri="{FF2B5EF4-FFF2-40B4-BE49-F238E27FC236}">
                <a16:creationId xmlns:a16="http://schemas.microsoft.com/office/drawing/2014/main" id="{117953BE-8C1A-B25B-5C81-F2C820DC76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10" y="53168"/>
            <a:ext cx="1439086" cy="963866"/>
          </a:xfrm>
          <a:prstGeom prst="rect">
            <a:avLst/>
          </a:prstGeom>
        </p:spPr>
      </p:pic>
      <p:pic>
        <p:nvPicPr>
          <p:cNvPr id="97" name="Picture 96" descr="A close-up of a motor&#10;&#10;Description automatically generated with low confidence">
            <a:extLst>
              <a:ext uri="{FF2B5EF4-FFF2-40B4-BE49-F238E27FC236}">
                <a16:creationId xmlns:a16="http://schemas.microsoft.com/office/drawing/2014/main" id="{9F6ACE9B-6725-3680-FFBF-F291A3830F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35" y="1121268"/>
            <a:ext cx="1683870" cy="1127816"/>
          </a:xfrm>
          <a:prstGeom prst="rect">
            <a:avLst/>
          </a:prstGeom>
        </p:spPr>
      </p:pic>
      <p:pic>
        <p:nvPicPr>
          <p:cNvPr id="98" name="Picture 97" descr="A close-up of a motor&#10;&#10;Description automatically generated with low confidence">
            <a:extLst>
              <a:ext uri="{FF2B5EF4-FFF2-40B4-BE49-F238E27FC236}">
                <a16:creationId xmlns:a16="http://schemas.microsoft.com/office/drawing/2014/main" id="{76B43B6C-9D46-5CF8-B950-FDF427244E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75" y="4290893"/>
            <a:ext cx="1683870" cy="1127816"/>
          </a:xfrm>
          <a:prstGeom prst="rect">
            <a:avLst/>
          </a:prstGeom>
        </p:spPr>
      </p:pic>
      <p:pic>
        <p:nvPicPr>
          <p:cNvPr id="99" name="Picture 98" descr="A close-up of a motor&#10;&#10;Description automatically generated with low confidence">
            <a:extLst>
              <a:ext uri="{FF2B5EF4-FFF2-40B4-BE49-F238E27FC236}">
                <a16:creationId xmlns:a16="http://schemas.microsoft.com/office/drawing/2014/main" id="{6462E2E4-383D-8734-C9BA-F51BB73DDB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64" y="5563691"/>
            <a:ext cx="1683870" cy="1127816"/>
          </a:xfrm>
          <a:prstGeom prst="rect">
            <a:avLst/>
          </a:prstGeom>
        </p:spPr>
      </p:pic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1150040-3A3F-54B8-17EE-5B22D039EC02}"/>
              </a:ext>
            </a:extLst>
          </p:cNvPr>
          <p:cNvCxnSpPr>
            <a:cxnSpLocks/>
            <a:stCxn id="109" idx="3"/>
            <a:endCxn id="84" idx="2"/>
          </p:cNvCxnSpPr>
          <p:nvPr/>
        </p:nvCxnSpPr>
        <p:spPr>
          <a:xfrm flipH="1">
            <a:off x="5479411" y="868623"/>
            <a:ext cx="2447383" cy="4848098"/>
          </a:xfrm>
          <a:prstGeom prst="bentConnector4">
            <a:avLst>
              <a:gd name="adj1" fmla="val -32978"/>
              <a:gd name="adj2" fmla="val 10779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2FD78F6-C2C8-6BA2-8ABD-91ABA4B96025}"/>
              </a:ext>
            </a:extLst>
          </p:cNvPr>
          <p:cNvSpPr txBox="1"/>
          <p:nvPr/>
        </p:nvSpPr>
        <p:spPr>
          <a:xfrm>
            <a:off x="5446511" y="6105750"/>
            <a:ext cx="1495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(8A)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75D479-82AD-C545-3E5D-A0D324D2D8ED}"/>
              </a:ext>
            </a:extLst>
          </p:cNvPr>
          <p:cNvSpPr txBox="1"/>
          <p:nvPr/>
        </p:nvSpPr>
        <p:spPr>
          <a:xfrm>
            <a:off x="6427152" y="6642"/>
            <a:ext cx="105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50000"/>
                  </a:schemeClr>
                </a:solidFill>
              </a:rPr>
              <a:t>12V 8Ah</a:t>
            </a:r>
          </a:p>
        </p:txBody>
      </p:sp>
      <p:pic>
        <p:nvPicPr>
          <p:cNvPr id="109" name="Picture 108" descr="A black battery with white text&#10;&#10;Description automatically generated with low confidence">
            <a:extLst>
              <a:ext uri="{FF2B5EF4-FFF2-40B4-BE49-F238E27FC236}">
                <a16:creationId xmlns:a16="http://schemas.microsoft.com/office/drawing/2014/main" id="{F6352D61-CF25-1398-91B3-B79BC8AF73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49" y="256300"/>
            <a:ext cx="1224645" cy="122464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D77D933F-F33F-B951-E161-F5B0098793E4}"/>
              </a:ext>
            </a:extLst>
          </p:cNvPr>
          <p:cNvSpPr txBox="1"/>
          <p:nvPr/>
        </p:nvSpPr>
        <p:spPr>
          <a:xfrm>
            <a:off x="340079" y="311946"/>
            <a:ext cx="14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Motor Left Front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048FB5-A39D-6815-8E69-23FF2FECFF34}"/>
              </a:ext>
            </a:extLst>
          </p:cNvPr>
          <p:cNvSpPr txBox="1"/>
          <p:nvPr/>
        </p:nvSpPr>
        <p:spPr>
          <a:xfrm>
            <a:off x="4034750" y="2526115"/>
            <a:ext cx="2687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BTS7960 Motor Driver (Left)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BBBC238-ABEB-778A-BD48-6D390194CA4C}"/>
              </a:ext>
            </a:extLst>
          </p:cNvPr>
          <p:cNvSpPr txBox="1"/>
          <p:nvPr/>
        </p:nvSpPr>
        <p:spPr>
          <a:xfrm>
            <a:off x="4034967" y="4227505"/>
            <a:ext cx="2687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BTS7960 Motor Driver (Right)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00B02D1-E914-5D38-3935-B3CCA380544E}"/>
              </a:ext>
            </a:extLst>
          </p:cNvPr>
          <p:cNvSpPr txBox="1"/>
          <p:nvPr/>
        </p:nvSpPr>
        <p:spPr>
          <a:xfrm>
            <a:off x="340079" y="1514840"/>
            <a:ext cx="14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Motor Left Rear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33E5AD8-0419-5368-AD1A-63B3AA5AB36F}"/>
              </a:ext>
            </a:extLst>
          </p:cNvPr>
          <p:cNvSpPr txBox="1"/>
          <p:nvPr/>
        </p:nvSpPr>
        <p:spPr>
          <a:xfrm>
            <a:off x="198437" y="4754922"/>
            <a:ext cx="15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Motor Right Front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9FE4B8-03EA-A81D-1A78-849699659FD1}"/>
              </a:ext>
            </a:extLst>
          </p:cNvPr>
          <p:cNvSpPr txBox="1"/>
          <p:nvPr/>
        </p:nvSpPr>
        <p:spPr>
          <a:xfrm>
            <a:off x="210252" y="6025256"/>
            <a:ext cx="15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Motor Right Rear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1CFA93-BFD3-30E8-0AF7-BD99CABD09A1}"/>
              </a:ext>
            </a:extLst>
          </p:cNvPr>
          <p:cNvCxnSpPr>
            <a:cxnSpLocks/>
          </p:cNvCxnSpPr>
          <p:nvPr/>
        </p:nvCxnSpPr>
        <p:spPr>
          <a:xfrm>
            <a:off x="7469937" y="1231641"/>
            <a:ext cx="0" cy="19268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413B6468-7A88-E0AA-5F3B-B2B7AED7F8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5774" y="3158472"/>
            <a:ext cx="2212492" cy="8788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365D49-6B5F-C511-C547-1D666930E6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8ACCD0-41D8-CF97-A2CF-9635D841BE82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155886814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803E0B3-FCAA-1917-B0C6-9CE55323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font, logo, graphics, text&#10;&#10;Description automatically generated">
            <a:extLst>
              <a:ext uri="{FF2B5EF4-FFF2-40B4-BE49-F238E27FC236}">
                <a16:creationId xmlns:a16="http://schemas.microsoft.com/office/drawing/2014/main" id="{8727E4A7-B174-1DB0-2DD6-82B9518E43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05" y="2352090"/>
            <a:ext cx="698241" cy="698241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CD8D27-BF28-0C0B-EB01-4C86C8F5BE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39" y="1837453"/>
            <a:ext cx="4607809" cy="30204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E7017F-B46E-9918-3470-317B7D9DB8FD}"/>
              </a:ext>
            </a:extLst>
          </p:cNvPr>
          <p:cNvSpPr/>
          <p:nvPr/>
        </p:nvSpPr>
        <p:spPr>
          <a:xfrm>
            <a:off x="363894" y="438635"/>
            <a:ext cx="11420669" cy="942392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accent6">
                    <a:lumMod val="50000"/>
                  </a:schemeClr>
                </a:solidFill>
              </a:rPr>
              <a:t>Tea Row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CE01CD-CF27-78F0-9619-29A838132B8C}"/>
              </a:ext>
            </a:extLst>
          </p:cNvPr>
          <p:cNvSpPr/>
          <p:nvPr/>
        </p:nvSpPr>
        <p:spPr>
          <a:xfrm>
            <a:off x="385664" y="5398153"/>
            <a:ext cx="11420669" cy="942392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accent6">
                    <a:lumMod val="50000"/>
                  </a:schemeClr>
                </a:solidFill>
              </a:rPr>
              <a:t>Tea Row</a:t>
            </a:r>
          </a:p>
        </p:txBody>
      </p:sp>
      <p:pic>
        <p:nvPicPr>
          <p:cNvPr id="21" name="Picture 20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5D58471-72A3-1959-F8DD-C4D304660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91" y="2069808"/>
            <a:ext cx="2035971" cy="292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359CCC-6407-A198-D5DA-FA48B415C014}"/>
              </a:ext>
            </a:extLst>
          </p:cNvPr>
          <p:cNvSpPr txBox="1"/>
          <p:nvPr/>
        </p:nvSpPr>
        <p:spPr>
          <a:xfrm>
            <a:off x="8930600" y="1671988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Twist Remote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18694A-8454-E553-2CF5-7C9A5CD4C8F2}"/>
              </a:ext>
            </a:extLst>
          </p:cNvPr>
          <p:cNvCxnSpPr/>
          <p:nvPr/>
        </p:nvCxnSpPr>
        <p:spPr>
          <a:xfrm flipH="1">
            <a:off x="718457" y="3340359"/>
            <a:ext cx="106369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819DE2-C1EB-28E6-D198-68D7435C2C06}"/>
              </a:ext>
            </a:extLst>
          </p:cNvPr>
          <p:cNvCxnSpPr/>
          <p:nvPr/>
        </p:nvCxnSpPr>
        <p:spPr>
          <a:xfrm flipH="1" flipV="1">
            <a:off x="867747" y="2519266"/>
            <a:ext cx="914400" cy="8117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3A41DB-4608-FF9E-B807-88B968AFE68E}"/>
              </a:ext>
            </a:extLst>
          </p:cNvPr>
          <p:cNvCxnSpPr>
            <a:cxnSpLocks/>
          </p:cNvCxnSpPr>
          <p:nvPr/>
        </p:nvCxnSpPr>
        <p:spPr>
          <a:xfrm flipH="1">
            <a:off x="877078" y="3340359"/>
            <a:ext cx="914400" cy="783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34282C-75F1-FF5F-42EF-98585D613D70}"/>
              </a:ext>
            </a:extLst>
          </p:cNvPr>
          <p:cNvSpPr txBox="1"/>
          <p:nvPr/>
        </p:nvSpPr>
        <p:spPr>
          <a:xfrm flipH="1">
            <a:off x="1170347" y="2943029"/>
            <a:ext cx="45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/>
              <a:t>θ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D6D81C-E575-FD0F-11EC-6E24A9CF9FCB}"/>
              </a:ext>
            </a:extLst>
          </p:cNvPr>
          <p:cNvSpPr txBox="1"/>
          <p:nvPr/>
        </p:nvSpPr>
        <p:spPr>
          <a:xfrm flipH="1">
            <a:off x="1108401" y="3330847"/>
            <a:ext cx="45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</a:t>
            </a:r>
            <a:r>
              <a:rPr lang="el-GR"/>
              <a:t>θ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C70C9E-2968-0F6E-ED4D-62B90DA115A3}"/>
              </a:ext>
            </a:extLst>
          </p:cNvPr>
          <p:cNvSpPr txBox="1"/>
          <p:nvPr/>
        </p:nvSpPr>
        <p:spPr>
          <a:xfrm>
            <a:off x="625151" y="2786363"/>
            <a:ext cx="285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8B0CD-DC3C-996D-E87A-0A26B4BE8A0F}"/>
              </a:ext>
            </a:extLst>
          </p:cNvPr>
          <p:cNvSpPr txBox="1"/>
          <p:nvPr/>
        </p:nvSpPr>
        <p:spPr>
          <a:xfrm>
            <a:off x="620100" y="3525024"/>
            <a:ext cx="285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rgbClr val="0070C0"/>
                </a:solidFill>
              </a:rPr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0B78A-3F33-F31F-4367-78B509FD8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EF4C18-98CA-C121-2EEA-0407ADC8CBF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24024258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D699E79-6C6D-EEF6-F5B4-5570DF0D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3A44E4-32E5-D193-AC97-ACC7C167C1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64" y="0"/>
            <a:ext cx="1371600" cy="1342913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8D95F8-65F6-5FAB-4091-1A2C4486B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239632"/>
              </p:ext>
            </p:extLst>
          </p:nvPr>
        </p:nvGraphicFramePr>
        <p:xfrm>
          <a:off x="-124264" y="2543951"/>
          <a:ext cx="2857601" cy="3022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D814136-4D7B-A7BC-7E8D-D1178D0EE8EC}"/>
              </a:ext>
            </a:extLst>
          </p:cNvPr>
          <p:cNvSpPr/>
          <p:nvPr/>
        </p:nvSpPr>
        <p:spPr>
          <a:xfrm>
            <a:off x="3734866" y="3738718"/>
            <a:ext cx="1498582" cy="1497561"/>
          </a:xfrm>
          <a:prstGeom prst="ellipse">
            <a:avLst/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000" b="-1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47B66-30FC-D494-DB9D-0F2933EA40EE}"/>
              </a:ext>
            </a:extLst>
          </p:cNvPr>
          <p:cNvSpPr/>
          <p:nvPr/>
        </p:nvSpPr>
        <p:spPr>
          <a:xfrm>
            <a:off x="9726234" y="3579879"/>
            <a:ext cx="1498581" cy="1497560"/>
          </a:xfrm>
          <a:prstGeom prst="ellipse">
            <a:avLst/>
          </a:prstGeom>
          <a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624F24-E243-5753-C910-364561280C02}"/>
              </a:ext>
            </a:extLst>
          </p:cNvPr>
          <p:cNvSpPr/>
          <p:nvPr/>
        </p:nvSpPr>
        <p:spPr>
          <a:xfrm>
            <a:off x="6879421" y="3650740"/>
            <a:ext cx="1498581" cy="1497560"/>
          </a:xfrm>
          <a:prstGeom prst="ellipse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5CCEE-AF53-6809-5CD6-25D50CBC04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7220" y="806531"/>
            <a:ext cx="1751141" cy="1661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62C7E7-57A4-F0BA-62AF-3A7DCFC102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0306" y="819495"/>
            <a:ext cx="1768434" cy="1661796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A0CF6FC-EC17-67CA-1C40-256B8969E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886294"/>
              </p:ext>
            </p:extLst>
          </p:nvPr>
        </p:nvGraphicFramePr>
        <p:xfrm>
          <a:off x="2574251" y="702838"/>
          <a:ext cx="2956938" cy="3162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C8D39CB-4341-FE8E-8855-C462CBAB83DF}"/>
              </a:ext>
            </a:extLst>
          </p:cNvPr>
          <p:cNvSpPr txBox="1"/>
          <p:nvPr/>
        </p:nvSpPr>
        <p:spPr>
          <a:xfrm>
            <a:off x="1914147" y="2488403"/>
            <a:ext cx="28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Supervisor: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Ms.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Shashika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Lokuliyana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F3ED9-4992-BA7F-D0BB-CACEB1D0D7DD}"/>
              </a:ext>
            </a:extLst>
          </p:cNvPr>
          <p:cNvSpPr txBox="1"/>
          <p:nvPr/>
        </p:nvSpPr>
        <p:spPr>
          <a:xfrm>
            <a:off x="5233448" y="2509416"/>
            <a:ext cx="26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Co-Supervisor: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Ms. Narmada Gamage 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693CC-5054-21D8-6504-5184F722B392}"/>
              </a:ext>
            </a:extLst>
          </p:cNvPr>
          <p:cNvSpPr txBox="1"/>
          <p:nvPr/>
        </p:nvSpPr>
        <p:spPr>
          <a:xfrm>
            <a:off x="8260751" y="2488396"/>
            <a:ext cx="293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External Supervisor: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Mr. Rajitha de Silva 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3ECC3-6B41-33DC-A7EA-2B1DED4009D5}"/>
              </a:ext>
            </a:extLst>
          </p:cNvPr>
          <p:cNvSpPr txBox="1"/>
          <p:nvPr/>
        </p:nvSpPr>
        <p:spPr>
          <a:xfrm>
            <a:off x="543404" y="5444836"/>
            <a:ext cx="1936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IT19973470</a:t>
            </a:r>
            <a:br>
              <a:rPr lang="en-US" b="1" dirty="0"/>
            </a:br>
            <a:r>
              <a:rPr lang="en-US" dirty="0" err="1"/>
              <a:t>Gunawardana</a:t>
            </a:r>
            <a:r>
              <a:rPr lang="en-US" dirty="0"/>
              <a:t> I.I.E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91A56D-967C-D981-E43F-D509B6393C1C}"/>
              </a:ext>
            </a:extLst>
          </p:cNvPr>
          <p:cNvSpPr txBox="1"/>
          <p:nvPr/>
        </p:nvSpPr>
        <p:spPr>
          <a:xfrm>
            <a:off x="3831792" y="5444836"/>
            <a:ext cx="129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IT20382476</a:t>
            </a:r>
            <a:br>
              <a:rPr lang="en-US" b="1"/>
            </a:br>
            <a:r>
              <a:rPr lang="en-US"/>
              <a:t>Perera P.V.Y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94805-1137-CA19-9D10-AB7A9C9AED50}"/>
              </a:ext>
            </a:extLst>
          </p:cNvPr>
          <p:cNvSpPr txBox="1"/>
          <p:nvPr/>
        </p:nvSpPr>
        <p:spPr>
          <a:xfrm>
            <a:off x="6553424" y="5444835"/>
            <a:ext cx="205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IT20265410</a:t>
            </a:r>
            <a:br>
              <a:rPr lang="en-US" b="1"/>
            </a:br>
            <a:r>
              <a:rPr lang="en-US"/>
              <a:t>Premathilake H.T.M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14608-4DA8-809D-AC90-8863378583E2}"/>
              </a:ext>
            </a:extLst>
          </p:cNvPr>
          <p:cNvSpPr txBox="1"/>
          <p:nvPr/>
        </p:nvSpPr>
        <p:spPr>
          <a:xfrm>
            <a:off x="9552726" y="5444835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IT20011970</a:t>
            </a:r>
            <a:br>
              <a:rPr lang="en-US" b="1"/>
            </a:br>
            <a:r>
              <a:rPr lang="en-US" err="1"/>
              <a:t>Bamunusinghe</a:t>
            </a:r>
            <a:r>
              <a:rPr lang="en-US"/>
              <a:t> G.P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925E91-3ACD-E7A5-3C58-EC1D6671116B}"/>
              </a:ext>
            </a:extLst>
          </p:cNvPr>
          <p:cNvSpPr txBox="1">
            <a:spLocks/>
          </p:cNvSpPr>
          <p:nvPr/>
        </p:nvSpPr>
        <p:spPr>
          <a:xfrm>
            <a:off x="2347913" y="7724"/>
            <a:ext cx="2423835" cy="603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67313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2FAE001-F49D-29D8-4061-D35B42F1D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96C555-3C91-4924-693F-04B8577B23D4}"/>
              </a:ext>
            </a:extLst>
          </p:cNvPr>
          <p:cNvSpPr/>
          <p:nvPr/>
        </p:nvSpPr>
        <p:spPr>
          <a:xfrm>
            <a:off x="1715580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AD7FE-A31D-43D4-4580-1E90986AA18B}"/>
              </a:ext>
            </a:extLst>
          </p:cNvPr>
          <p:cNvSpPr/>
          <p:nvPr/>
        </p:nvSpPr>
        <p:spPr>
          <a:xfrm>
            <a:off x="3487774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D91DF-1FC0-D8B4-EF37-704E2B137746}"/>
              </a:ext>
            </a:extLst>
          </p:cNvPr>
          <p:cNvSpPr/>
          <p:nvPr/>
        </p:nvSpPr>
        <p:spPr>
          <a:xfrm>
            <a:off x="1715580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5624C-9C70-A230-D5C1-9D2CD7A43BC3}"/>
              </a:ext>
            </a:extLst>
          </p:cNvPr>
          <p:cNvSpPr/>
          <p:nvPr/>
        </p:nvSpPr>
        <p:spPr>
          <a:xfrm>
            <a:off x="3487774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A064A7-B5EE-27EB-A315-A0B8EE63ADD0}"/>
              </a:ext>
            </a:extLst>
          </p:cNvPr>
          <p:cNvCxnSpPr>
            <a:cxnSpLocks/>
          </p:cNvCxnSpPr>
          <p:nvPr/>
        </p:nvCxnSpPr>
        <p:spPr>
          <a:xfrm>
            <a:off x="2769317" y="104502"/>
            <a:ext cx="0" cy="4537167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1B8158-766F-2F1A-F776-5CA10EB5AC5D}"/>
              </a:ext>
            </a:extLst>
          </p:cNvPr>
          <p:cNvSpPr/>
          <p:nvPr/>
        </p:nvSpPr>
        <p:spPr>
          <a:xfrm>
            <a:off x="112775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Left Motor Driver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3C57D1-F1D4-C115-8E9B-4754A93A3331}"/>
              </a:ext>
            </a:extLst>
          </p:cNvPr>
          <p:cNvSpPr/>
          <p:nvPr/>
        </p:nvSpPr>
        <p:spPr>
          <a:xfrm>
            <a:off x="300880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Right Motor Driver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503F8-1681-7979-B8D9-52BFAE02006C}"/>
              </a:ext>
            </a:extLst>
          </p:cNvPr>
          <p:cNvSpPr/>
          <p:nvPr/>
        </p:nvSpPr>
        <p:spPr>
          <a:xfrm>
            <a:off x="2098747" y="505097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BEE9264-3BBF-AD56-92EB-CD35A79D84D0}"/>
              </a:ext>
            </a:extLst>
          </p:cNvPr>
          <p:cNvCxnSpPr>
            <a:stCxn id="12" idx="1"/>
            <a:endCxn id="10" idx="2"/>
          </p:cNvCxnSpPr>
          <p:nvPr/>
        </p:nvCxnSpPr>
        <p:spPr>
          <a:xfrm rot="10800000">
            <a:off x="1822265" y="4258491"/>
            <a:ext cx="276482" cy="1127764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909567-1224-463B-6C90-9411FA2CFF07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487774" y="4258491"/>
            <a:ext cx="215541" cy="1127764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33BDDCD-CC07-C47F-0098-281120262520}"/>
              </a:ext>
            </a:extLst>
          </p:cNvPr>
          <p:cNvSpPr/>
          <p:nvPr/>
        </p:nvSpPr>
        <p:spPr>
          <a:xfrm>
            <a:off x="7550321" y="87520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Raspberry 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9EECC-E360-8BAF-76EB-1C065391CF15}"/>
              </a:ext>
            </a:extLst>
          </p:cNvPr>
          <p:cNvSpPr/>
          <p:nvPr/>
        </p:nvSpPr>
        <p:spPr>
          <a:xfrm>
            <a:off x="6857988" y="2172786"/>
            <a:ext cx="2773692" cy="461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ROS Motor Controller Node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F8AF7-DAA4-3C02-9670-2858BECFD8D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8244834" y="1545765"/>
            <a:ext cx="1" cy="62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9D6CF-D59B-C6A8-A2DF-5AA392766AE5}"/>
              </a:ext>
            </a:extLst>
          </p:cNvPr>
          <p:cNvSpPr/>
          <p:nvPr/>
        </p:nvSpPr>
        <p:spPr>
          <a:xfrm>
            <a:off x="7700548" y="3583575"/>
            <a:ext cx="1088571" cy="5051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Twist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D58C04-4249-322A-47E2-B3443AF53474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8244834" y="2634336"/>
            <a:ext cx="0" cy="949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3F3A36-3ABE-D2EF-F548-674D6C6357EE}"/>
              </a:ext>
            </a:extLst>
          </p:cNvPr>
          <p:cNvSpPr txBox="1"/>
          <p:nvPr/>
        </p:nvSpPr>
        <p:spPr>
          <a:xfrm>
            <a:off x="6309343" y="4839574"/>
            <a:ext cx="158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Velocity</a:t>
            </a:r>
          </a:p>
          <a:p>
            <a:pPr algn="ctr"/>
            <a:endParaRPr lang="en-US"/>
          </a:p>
          <a:p>
            <a:pPr algn="ctr"/>
            <a:r>
              <a:rPr lang="en-US"/>
              <a:t>Max 0.3 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65065-0FD7-55E5-0F8F-CA9774C04C17}"/>
              </a:ext>
            </a:extLst>
          </p:cNvPr>
          <p:cNvSpPr txBox="1"/>
          <p:nvPr/>
        </p:nvSpPr>
        <p:spPr>
          <a:xfrm>
            <a:off x="8608423" y="4874402"/>
            <a:ext cx="3252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Angles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>
                <a:solidFill>
                  <a:srgbClr val="00B0F0"/>
                </a:solidFill>
              </a:rPr>
              <a:t>Computer Vision Path Navigation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1B6A03-B38A-59C3-BE97-7F6418EDED3A}"/>
              </a:ext>
            </a:extLst>
          </p:cNvPr>
          <p:cNvCxnSpPr/>
          <p:nvPr/>
        </p:nvCxnSpPr>
        <p:spPr>
          <a:xfrm>
            <a:off x="8403771" y="5510241"/>
            <a:ext cx="3709852" cy="0"/>
          </a:xfrm>
          <a:prstGeom prst="line">
            <a:avLst/>
          </a:prstGeom>
          <a:ln w="285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C7631F-693D-F89E-8D84-3D1BDD48061F}"/>
              </a:ext>
            </a:extLst>
          </p:cNvPr>
          <p:cNvCxnSpPr/>
          <p:nvPr/>
        </p:nvCxnSpPr>
        <p:spPr>
          <a:xfrm>
            <a:off x="10234749" y="5233850"/>
            <a:ext cx="0" cy="52905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B28723-88B9-4976-88CF-585CD9128F44}"/>
              </a:ext>
            </a:extLst>
          </p:cNvPr>
          <p:cNvCxnSpPr>
            <a:cxnSpLocks/>
          </p:cNvCxnSpPr>
          <p:nvPr/>
        </p:nvCxnSpPr>
        <p:spPr>
          <a:xfrm flipH="1">
            <a:off x="7101818" y="4206239"/>
            <a:ext cx="598730" cy="505105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53E016-E5FB-BB3F-52FB-6A26099012BE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789119" y="4206239"/>
            <a:ext cx="1445630" cy="668163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6D7270-9AFD-F750-1311-7741ECEC18EC}"/>
              </a:ext>
            </a:extLst>
          </p:cNvPr>
          <p:cNvSpPr txBox="1"/>
          <p:nvPr/>
        </p:nvSpPr>
        <p:spPr>
          <a:xfrm>
            <a:off x="10998929" y="5149618"/>
            <a:ext cx="1058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ROS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Wifi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33A4794-8D17-F0F6-FC4C-2566629BD37C}"/>
              </a:ext>
            </a:extLst>
          </p:cNvPr>
          <p:cNvCxnSpPr>
            <a:stCxn id="12" idx="2"/>
            <a:endCxn id="20" idx="1"/>
          </p:cNvCxnSpPr>
          <p:nvPr/>
        </p:nvCxnSpPr>
        <p:spPr>
          <a:xfrm rot="5400000" flipH="1" flipV="1">
            <a:off x="2916266" y="1087480"/>
            <a:ext cx="4511050" cy="4757060"/>
          </a:xfrm>
          <a:prstGeom prst="bentConnector4">
            <a:avLst>
              <a:gd name="adj1" fmla="val -5068"/>
              <a:gd name="adj2" fmla="val 573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A96554-4E39-8FD9-CD1A-30C6B8CAE802}"/>
              </a:ext>
            </a:extLst>
          </p:cNvPr>
          <p:cNvSpPr txBox="1"/>
          <p:nvPr/>
        </p:nvSpPr>
        <p:spPr>
          <a:xfrm rot="16200000">
            <a:off x="4202961" y="3244333"/>
            <a:ext cx="22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Serial Communication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EEE4BE-E63D-E2EB-8152-65E06552FE8A}"/>
              </a:ext>
            </a:extLst>
          </p:cNvPr>
          <p:cNvSpPr txBox="1"/>
          <p:nvPr/>
        </p:nvSpPr>
        <p:spPr>
          <a:xfrm rot="16200000">
            <a:off x="798988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409436-9E7B-3942-3BC5-6E9E1562B0F2}"/>
              </a:ext>
            </a:extLst>
          </p:cNvPr>
          <p:cNvSpPr txBox="1"/>
          <p:nvPr/>
        </p:nvSpPr>
        <p:spPr>
          <a:xfrm rot="16200000">
            <a:off x="824729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8AF0-B0E2-6DE1-E679-CEE94748E8A5}"/>
              </a:ext>
            </a:extLst>
          </p:cNvPr>
          <p:cNvSpPr txBox="1"/>
          <p:nvPr/>
        </p:nvSpPr>
        <p:spPr>
          <a:xfrm rot="16200000">
            <a:off x="3380702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E6D481-8090-1D8B-FABD-CD0CA2AFBE60}"/>
              </a:ext>
            </a:extLst>
          </p:cNvPr>
          <p:cNvSpPr txBox="1"/>
          <p:nvPr/>
        </p:nvSpPr>
        <p:spPr>
          <a:xfrm rot="16200000">
            <a:off x="3406443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60EE95-7BDD-E3C2-1D3E-D4A4F3F7D6AC}"/>
              </a:ext>
            </a:extLst>
          </p:cNvPr>
          <p:cNvCxnSpPr/>
          <p:nvPr/>
        </p:nvCxnSpPr>
        <p:spPr>
          <a:xfrm>
            <a:off x="513806" y="4728752"/>
            <a:ext cx="44849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A00A20-36C8-0ED7-230F-9BF697FBBF3A}"/>
              </a:ext>
            </a:extLst>
          </p:cNvPr>
          <p:cNvSpPr txBox="1"/>
          <p:nvPr/>
        </p:nvSpPr>
        <p:spPr>
          <a:xfrm>
            <a:off x="413671" y="4741818"/>
            <a:ext cx="1212648" cy="38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Algorithm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745F4E-3953-61F5-7BF3-1DA37E134CFC}"/>
              </a:ext>
            </a:extLst>
          </p:cNvPr>
          <p:cNvCxnSpPr/>
          <p:nvPr/>
        </p:nvCxnSpPr>
        <p:spPr>
          <a:xfrm>
            <a:off x="6062932" y="3071835"/>
            <a:ext cx="44849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ABAF80-B908-C74E-380D-83CF3F5D8739}"/>
              </a:ext>
            </a:extLst>
          </p:cNvPr>
          <p:cNvSpPr txBox="1"/>
          <p:nvPr/>
        </p:nvSpPr>
        <p:spPr>
          <a:xfrm>
            <a:off x="5962797" y="3084901"/>
            <a:ext cx="1212648" cy="38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Algorithm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34D9B4-92FA-AD75-4948-B83B7ABB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0CE7E5-4AE6-41CC-44B2-06B57D80E32C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306403530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3CDE96B-9BEC-2B8A-FE6F-9CE0087B0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96C555-3C91-4924-693F-04B8577B23D4}"/>
              </a:ext>
            </a:extLst>
          </p:cNvPr>
          <p:cNvSpPr/>
          <p:nvPr/>
        </p:nvSpPr>
        <p:spPr>
          <a:xfrm>
            <a:off x="1715580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AD7FE-A31D-43D4-4580-1E90986AA18B}"/>
              </a:ext>
            </a:extLst>
          </p:cNvPr>
          <p:cNvSpPr/>
          <p:nvPr/>
        </p:nvSpPr>
        <p:spPr>
          <a:xfrm>
            <a:off x="3487774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D91DF-1FC0-D8B4-EF37-704E2B137746}"/>
              </a:ext>
            </a:extLst>
          </p:cNvPr>
          <p:cNvSpPr/>
          <p:nvPr/>
        </p:nvSpPr>
        <p:spPr>
          <a:xfrm>
            <a:off x="1715580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5624C-9C70-A230-D5C1-9D2CD7A43BC3}"/>
              </a:ext>
            </a:extLst>
          </p:cNvPr>
          <p:cNvSpPr/>
          <p:nvPr/>
        </p:nvSpPr>
        <p:spPr>
          <a:xfrm>
            <a:off x="3487774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A064A7-B5EE-27EB-A315-A0B8EE63ADD0}"/>
              </a:ext>
            </a:extLst>
          </p:cNvPr>
          <p:cNvCxnSpPr>
            <a:cxnSpLocks/>
          </p:cNvCxnSpPr>
          <p:nvPr/>
        </p:nvCxnSpPr>
        <p:spPr>
          <a:xfrm>
            <a:off x="2769317" y="104502"/>
            <a:ext cx="0" cy="5669281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1B8158-766F-2F1A-F776-5CA10EB5AC5D}"/>
              </a:ext>
            </a:extLst>
          </p:cNvPr>
          <p:cNvSpPr/>
          <p:nvPr/>
        </p:nvSpPr>
        <p:spPr>
          <a:xfrm>
            <a:off x="1162587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Left Motor Driver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3C57D1-F1D4-C115-8E9B-4754A93A3331}"/>
              </a:ext>
            </a:extLst>
          </p:cNvPr>
          <p:cNvSpPr/>
          <p:nvPr/>
        </p:nvSpPr>
        <p:spPr>
          <a:xfrm>
            <a:off x="3043637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Right Motor Driver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503F8-1681-7979-B8D9-52BFAE02006C}"/>
              </a:ext>
            </a:extLst>
          </p:cNvPr>
          <p:cNvSpPr/>
          <p:nvPr/>
        </p:nvSpPr>
        <p:spPr>
          <a:xfrm>
            <a:off x="3043604" y="5013852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3BDDCD-CC07-C47F-0098-281120262520}"/>
              </a:ext>
            </a:extLst>
          </p:cNvPr>
          <p:cNvSpPr/>
          <p:nvPr/>
        </p:nvSpPr>
        <p:spPr>
          <a:xfrm>
            <a:off x="7550321" y="87520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Raspberry 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9EECC-E360-8BAF-76EB-1C065391CF15}"/>
              </a:ext>
            </a:extLst>
          </p:cNvPr>
          <p:cNvSpPr/>
          <p:nvPr/>
        </p:nvSpPr>
        <p:spPr>
          <a:xfrm>
            <a:off x="6857988" y="2172786"/>
            <a:ext cx="2773692" cy="461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ROS Motor Controller Node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F8AF7-DAA4-3C02-9670-2858BECFD8D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8244834" y="1545765"/>
            <a:ext cx="1" cy="62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9D6CF-D59B-C6A8-A2DF-5AA392766AE5}"/>
              </a:ext>
            </a:extLst>
          </p:cNvPr>
          <p:cNvSpPr/>
          <p:nvPr/>
        </p:nvSpPr>
        <p:spPr>
          <a:xfrm>
            <a:off x="7700548" y="3078477"/>
            <a:ext cx="1088571" cy="5051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Twist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D58C04-4249-322A-47E2-B3443AF5347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44834" y="2616927"/>
            <a:ext cx="0" cy="461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3F3A36-3ABE-D2EF-F548-674D6C6357EE}"/>
              </a:ext>
            </a:extLst>
          </p:cNvPr>
          <p:cNvSpPr txBox="1"/>
          <p:nvPr/>
        </p:nvSpPr>
        <p:spPr>
          <a:xfrm>
            <a:off x="6309343" y="4334476"/>
            <a:ext cx="158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Velocity</a:t>
            </a:r>
          </a:p>
          <a:p>
            <a:pPr algn="ctr"/>
            <a:endParaRPr lang="en-US"/>
          </a:p>
          <a:p>
            <a:pPr algn="ctr"/>
            <a:r>
              <a:rPr lang="en-US"/>
              <a:t>Max 0.3 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65065-0FD7-55E5-0F8F-CA9774C04C17}"/>
              </a:ext>
            </a:extLst>
          </p:cNvPr>
          <p:cNvSpPr txBox="1"/>
          <p:nvPr/>
        </p:nvSpPr>
        <p:spPr>
          <a:xfrm>
            <a:off x="8608423" y="4369304"/>
            <a:ext cx="3252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Angles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>
                <a:solidFill>
                  <a:srgbClr val="00B0F0"/>
                </a:solidFill>
              </a:rPr>
              <a:t>Computer Vision Path Navigation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1B6A03-B38A-59C3-BE97-7F6418EDED3A}"/>
              </a:ext>
            </a:extLst>
          </p:cNvPr>
          <p:cNvCxnSpPr/>
          <p:nvPr/>
        </p:nvCxnSpPr>
        <p:spPr>
          <a:xfrm>
            <a:off x="8403771" y="5005143"/>
            <a:ext cx="3709852" cy="0"/>
          </a:xfrm>
          <a:prstGeom prst="line">
            <a:avLst/>
          </a:prstGeom>
          <a:ln w="285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C7631F-693D-F89E-8D84-3D1BDD48061F}"/>
              </a:ext>
            </a:extLst>
          </p:cNvPr>
          <p:cNvCxnSpPr/>
          <p:nvPr/>
        </p:nvCxnSpPr>
        <p:spPr>
          <a:xfrm>
            <a:off x="10234749" y="4728752"/>
            <a:ext cx="0" cy="52905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B28723-88B9-4976-88CF-585CD9128F44}"/>
              </a:ext>
            </a:extLst>
          </p:cNvPr>
          <p:cNvCxnSpPr>
            <a:cxnSpLocks/>
          </p:cNvCxnSpPr>
          <p:nvPr/>
        </p:nvCxnSpPr>
        <p:spPr>
          <a:xfrm flipH="1">
            <a:off x="7101818" y="3701141"/>
            <a:ext cx="598730" cy="505105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53E016-E5FB-BB3F-52FB-6A26099012BE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789119" y="3701141"/>
            <a:ext cx="1445630" cy="668163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6D7270-9AFD-F750-1311-7741ECEC18EC}"/>
              </a:ext>
            </a:extLst>
          </p:cNvPr>
          <p:cNvSpPr txBox="1"/>
          <p:nvPr/>
        </p:nvSpPr>
        <p:spPr>
          <a:xfrm>
            <a:off x="10998929" y="4644520"/>
            <a:ext cx="1058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ROS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Wifi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33A4794-8D17-F0F6-FC4C-2566629BD37C}"/>
              </a:ext>
            </a:extLst>
          </p:cNvPr>
          <p:cNvCxnSpPr>
            <a:cxnSpLocks/>
            <a:stCxn id="12" idx="2"/>
            <a:endCxn id="20" idx="1"/>
          </p:cNvCxnSpPr>
          <p:nvPr/>
        </p:nvCxnSpPr>
        <p:spPr>
          <a:xfrm rot="5400000" flipH="1" flipV="1">
            <a:off x="3407255" y="1541347"/>
            <a:ext cx="4473927" cy="3812203"/>
          </a:xfrm>
          <a:prstGeom prst="bentConnector4">
            <a:avLst>
              <a:gd name="adj1" fmla="val -5110"/>
              <a:gd name="adj2" fmla="val 5910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A96554-4E39-8FD9-CD1A-30C6B8CAE802}"/>
              </a:ext>
            </a:extLst>
          </p:cNvPr>
          <p:cNvSpPr txBox="1"/>
          <p:nvPr/>
        </p:nvSpPr>
        <p:spPr>
          <a:xfrm rot="16200000">
            <a:off x="4668847" y="3053619"/>
            <a:ext cx="22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I2C Communication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EEE4BE-E63D-E2EB-8152-65E06552FE8A}"/>
              </a:ext>
            </a:extLst>
          </p:cNvPr>
          <p:cNvSpPr txBox="1"/>
          <p:nvPr/>
        </p:nvSpPr>
        <p:spPr>
          <a:xfrm rot="16200000">
            <a:off x="798988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409436-9E7B-3942-3BC5-6E9E1562B0F2}"/>
              </a:ext>
            </a:extLst>
          </p:cNvPr>
          <p:cNvSpPr txBox="1"/>
          <p:nvPr/>
        </p:nvSpPr>
        <p:spPr>
          <a:xfrm rot="16200000">
            <a:off x="824729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8AF0-B0E2-6DE1-E679-CEE94748E8A5}"/>
              </a:ext>
            </a:extLst>
          </p:cNvPr>
          <p:cNvSpPr txBox="1"/>
          <p:nvPr/>
        </p:nvSpPr>
        <p:spPr>
          <a:xfrm rot="16200000">
            <a:off x="3380702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E6D481-8090-1D8B-FABD-CD0CA2AFBE60}"/>
              </a:ext>
            </a:extLst>
          </p:cNvPr>
          <p:cNvSpPr txBox="1"/>
          <p:nvPr/>
        </p:nvSpPr>
        <p:spPr>
          <a:xfrm rot="16200000">
            <a:off x="3406443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6A73F-4EAC-6F52-85D9-BB4E34BA31C9}"/>
              </a:ext>
            </a:extLst>
          </p:cNvPr>
          <p:cNvSpPr/>
          <p:nvPr/>
        </p:nvSpPr>
        <p:spPr>
          <a:xfrm>
            <a:off x="1162511" y="5013852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330135F-B53A-EBF2-88AC-7C9A8F4E7E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47759" y="4602387"/>
            <a:ext cx="219999" cy="240146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75BA18-38E6-6C07-F2DB-AB716009E324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flipH="1">
            <a:off x="1857025" y="4258491"/>
            <a:ext cx="76" cy="7553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6245D9C-D7A7-BBAA-DE69-260D98CE21A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3738118" y="4258491"/>
            <a:ext cx="33" cy="7553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1CA65F5-2061-4211-BD66-41BA2344D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A9EDCA-F6AD-75CD-39D7-15CAD23F2FFE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F50898-CE42-26EB-ABDB-124382562A06}"/>
              </a:ext>
            </a:extLst>
          </p:cNvPr>
          <p:cNvSpPr txBox="1">
            <a:spLocks/>
          </p:cNvSpPr>
          <p:nvPr/>
        </p:nvSpPr>
        <p:spPr>
          <a:xfrm>
            <a:off x="4251015" y="18255"/>
            <a:ext cx="6770077" cy="735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Possible Solution</a:t>
            </a:r>
          </a:p>
        </p:txBody>
      </p:sp>
    </p:spTree>
    <p:extLst>
      <p:ext uri="{BB962C8B-B14F-4D97-AF65-F5344CB8AC3E}">
        <p14:creationId xmlns:p14="http://schemas.microsoft.com/office/powerpoint/2010/main" val="13152237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C3EFDCA-9123-EF4D-B7F7-FF35DC76E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96C555-3C91-4924-693F-04B8577B23D4}"/>
              </a:ext>
            </a:extLst>
          </p:cNvPr>
          <p:cNvSpPr/>
          <p:nvPr/>
        </p:nvSpPr>
        <p:spPr>
          <a:xfrm>
            <a:off x="1715580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AD7FE-A31D-43D4-4580-1E90986AA18B}"/>
              </a:ext>
            </a:extLst>
          </p:cNvPr>
          <p:cNvSpPr/>
          <p:nvPr/>
        </p:nvSpPr>
        <p:spPr>
          <a:xfrm>
            <a:off x="3487774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D91DF-1FC0-D8B4-EF37-704E2B137746}"/>
              </a:ext>
            </a:extLst>
          </p:cNvPr>
          <p:cNvSpPr/>
          <p:nvPr/>
        </p:nvSpPr>
        <p:spPr>
          <a:xfrm>
            <a:off x="1715580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5624C-9C70-A230-D5C1-9D2CD7A43BC3}"/>
              </a:ext>
            </a:extLst>
          </p:cNvPr>
          <p:cNvSpPr/>
          <p:nvPr/>
        </p:nvSpPr>
        <p:spPr>
          <a:xfrm>
            <a:off x="3487774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A064A7-B5EE-27EB-A315-A0B8EE63ADD0}"/>
              </a:ext>
            </a:extLst>
          </p:cNvPr>
          <p:cNvCxnSpPr>
            <a:cxnSpLocks/>
          </p:cNvCxnSpPr>
          <p:nvPr/>
        </p:nvCxnSpPr>
        <p:spPr>
          <a:xfrm>
            <a:off x="2769317" y="104502"/>
            <a:ext cx="0" cy="5826035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1B8158-766F-2F1A-F776-5CA10EB5AC5D}"/>
              </a:ext>
            </a:extLst>
          </p:cNvPr>
          <p:cNvSpPr/>
          <p:nvPr/>
        </p:nvSpPr>
        <p:spPr>
          <a:xfrm>
            <a:off x="112775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Left Motor Driver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3C57D1-F1D4-C115-8E9B-4754A93A3331}"/>
              </a:ext>
            </a:extLst>
          </p:cNvPr>
          <p:cNvSpPr/>
          <p:nvPr/>
        </p:nvSpPr>
        <p:spPr>
          <a:xfrm>
            <a:off x="300880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Right Motor Driver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503F8-1681-7979-B8D9-52BFAE02006C}"/>
              </a:ext>
            </a:extLst>
          </p:cNvPr>
          <p:cNvSpPr/>
          <p:nvPr/>
        </p:nvSpPr>
        <p:spPr>
          <a:xfrm>
            <a:off x="3043604" y="5013852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3BDDCD-CC07-C47F-0098-281120262520}"/>
              </a:ext>
            </a:extLst>
          </p:cNvPr>
          <p:cNvSpPr/>
          <p:nvPr/>
        </p:nvSpPr>
        <p:spPr>
          <a:xfrm>
            <a:off x="7550321" y="87520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Raspberry 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9EECC-E360-8BAF-76EB-1C065391CF15}"/>
              </a:ext>
            </a:extLst>
          </p:cNvPr>
          <p:cNvSpPr/>
          <p:nvPr/>
        </p:nvSpPr>
        <p:spPr>
          <a:xfrm>
            <a:off x="6857988" y="2172786"/>
            <a:ext cx="2773692" cy="461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ROS Motor Controller Node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F8AF7-DAA4-3C02-9670-2858BECFD8D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8244834" y="1545765"/>
            <a:ext cx="1" cy="62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9D6CF-D59B-C6A8-A2DF-5AA392766AE5}"/>
              </a:ext>
            </a:extLst>
          </p:cNvPr>
          <p:cNvSpPr/>
          <p:nvPr/>
        </p:nvSpPr>
        <p:spPr>
          <a:xfrm>
            <a:off x="7700548" y="3078477"/>
            <a:ext cx="1088571" cy="5051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Twist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D58C04-4249-322A-47E2-B3443AF5347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44834" y="2616927"/>
            <a:ext cx="0" cy="461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3F3A36-3ABE-D2EF-F548-674D6C6357EE}"/>
              </a:ext>
            </a:extLst>
          </p:cNvPr>
          <p:cNvSpPr txBox="1"/>
          <p:nvPr/>
        </p:nvSpPr>
        <p:spPr>
          <a:xfrm>
            <a:off x="6309343" y="4334476"/>
            <a:ext cx="158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Velocity</a:t>
            </a:r>
          </a:p>
          <a:p>
            <a:pPr algn="ctr"/>
            <a:endParaRPr lang="en-US"/>
          </a:p>
          <a:p>
            <a:pPr algn="ctr"/>
            <a:r>
              <a:rPr lang="en-US"/>
              <a:t>Max 0.3 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65065-0FD7-55E5-0F8F-CA9774C04C17}"/>
              </a:ext>
            </a:extLst>
          </p:cNvPr>
          <p:cNvSpPr txBox="1"/>
          <p:nvPr/>
        </p:nvSpPr>
        <p:spPr>
          <a:xfrm>
            <a:off x="8608423" y="4369304"/>
            <a:ext cx="3252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Angles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>
                <a:solidFill>
                  <a:srgbClr val="00B0F0"/>
                </a:solidFill>
              </a:rPr>
              <a:t>Computer Vision Path Navigation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1B6A03-B38A-59C3-BE97-7F6418EDED3A}"/>
              </a:ext>
            </a:extLst>
          </p:cNvPr>
          <p:cNvCxnSpPr/>
          <p:nvPr/>
        </p:nvCxnSpPr>
        <p:spPr>
          <a:xfrm>
            <a:off x="8403771" y="5005143"/>
            <a:ext cx="3709852" cy="0"/>
          </a:xfrm>
          <a:prstGeom prst="line">
            <a:avLst/>
          </a:prstGeom>
          <a:ln w="285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C7631F-693D-F89E-8D84-3D1BDD48061F}"/>
              </a:ext>
            </a:extLst>
          </p:cNvPr>
          <p:cNvCxnSpPr/>
          <p:nvPr/>
        </p:nvCxnSpPr>
        <p:spPr>
          <a:xfrm>
            <a:off x="10234749" y="4728752"/>
            <a:ext cx="0" cy="52905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B28723-88B9-4976-88CF-585CD9128F44}"/>
              </a:ext>
            </a:extLst>
          </p:cNvPr>
          <p:cNvCxnSpPr>
            <a:cxnSpLocks/>
          </p:cNvCxnSpPr>
          <p:nvPr/>
        </p:nvCxnSpPr>
        <p:spPr>
          <a:xfrm flipH="1">
            <a:off x="7101818" y="3701141"/>
            <a:ext cx="598730" cy="505105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53E016-E5FB-BB3F-52FB-6A26099012BE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789119" y="3701141"/>
            <a:ext cx="1445630" cy="668163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6D7270-9AFD-F750-1311-7741ECEC18EC}"/>
              </a:ext>
            </a:extLst>
          </p:cNvPr>
          <p:cNvSpPr txBox="1"/>
          <p:nvPr/>
        </p:nvSpPr>
        <p:spPr>
          <a:xfrm>
            <a:off x="10998929" y="4644520"/>
            <a:ext cx="1058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ROS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Wifi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33A4794-8D17-F0F6-FC4C-2566629BD37C}"/>
              </a:ext>
            </a:extLst>
          </p:cNvPr>
          <p:cNvCxnSpPr>
            <a:cxnSpLocks/>
            <a:stCxn id="12" idx="2"/>
            <a:endCxn id="20" idx="1"/>
          </p:cNvCxnSpPr>
          <p:nvPr/>
        </p:nvCxnSpPr>
        <p:spPr>
          <a:xfrm rot="5400000" flipH="1" flipV="1">
            <a:off x="3407255" y="1541347"/>
            <a:ext cx="4473927" cy="3812203"/>
          </a:xfrm>
          <a:prstGeom prst="bentConnector4">
            <a:avLst>
              <a:gd name="adj1" fmla="val -5110"/>
              <a:gd name="adj2" fmla="val 5317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A96554-4E39-8FD9-CD1A-30C6B8CAE802}"/>
              </a:ext>
            </a:extLst>
          </p:cNvPr>
          <p:cNvSpPr txBox="1"/>
          <p:nvPr/>
        </p:nvSpPr>
        <p:spPr>
          <a:xfrm rot="16200000">
            <a:off x="4372757" y="3053619"/>
            <a:ext cx="22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Serial Communication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EEE4BE-E63D-E2EB-8152-65E06552FE8A}"/>
              </a:ext>
            </a:extLst>
          </p:cNvPr>
          <p:cNvSpPr txBox="1"/>
          <p:nvPr/>
        </p:nvSpPr>
        <p:spPr>
          <a:xfrm rot="16200000">
            <a:off x="798988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409436-9E7B-3942-3BC5-6E9E1562B0F2}"/>
              </a:ext>
            </a:extLst>
          </p:cNvPr>
          <p:cNvSpPr txBox="1"/>
          <p:nvPr/>
        </p:nvSpPr>
        <p:spPr>
          <a:xfrm rot="16200000">
            <a:off x="824729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8AF0-B0E2-6DE1-E679-CEE94748E8A5}"/>
              </a:ext>
            </a:extLst>
          </p:cNvPr>
          <p:cNvSpPr txBox="1"/>
          <p:nvPr/>
        </p:nvSpPr>
        <p:spPr>
          <a:xfrm rot="16200000">
            <a:off x="3380702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E6D481-8090-1D8B-FABD-CD0CA2AFBE60}"/>
              </a:ext>
            </a:extLst>
          </p:cNvPr>
          <p:cNvSpPr txBox="1"/>
          <p:nvPr/>
        </p:nvSpPr>
        <p:spPr>
          <a:xfrm rot="16200000">
            <a:off x="3406443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6A73F-4EAC-6F52-85D9-BB4E34BA31C9}"/>
              </a:ext>
            </a:extLst>
          </p:cNvPr>
          <p:cNvSpPr/>
          <p:nvPr/>
        </p:nvSpPr>
        <p:spPr>
          <a:xfrm>
            <a:off x="1162511" y="5013852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330135F-B53A-EBF2-88AC-7C9A8F4E7EAE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 flipV="1">
            <a:off x="2534200" y="668294"/>
            <a:ext cx="4338943" cy="5693294"/>
          </a:xfrm>
          <a:prstGeom prst="bentConnector4">
            <a:avLst>
              <a:gd name="adj1" fmla="val -11290"/>
              <a:gd name="adj2" fmla="val 710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DC43E4-6D01-37A1-0D05-D585116F51DC}"/>
              </a:ext>
            </a:extLst>
          </p:cNvPr>
          <p:cNvSpPr txBox="1"/>
          <p:nvPr/>
        </p:nvSpPr>
        <p:spPr>
          <a:xfrm rot="16200000">
            <a:off x="4992980" y="3020083"/>
            <a:ext cx="22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Serial Communication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F18D5E-8CCA-EB2E-E6B0-5B2B1B4DBE45}"/>
              </a:ext>
            </a:extLst>
          </p:cNvPr>
          <p:cNvCxnSpPr/>
          <p:nvPr/>
        </p:nvCxnSpPr>
        <p:spPr>
          <a:xfrm flipH="1">
            <a:off x="1857025" y="4258491"/>
            <a:ext cx="76" cy="7553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2B17FE-AE58-3D63-9487-1900F6EA1A05}"/>
              </a:ext>
            </a:extLst>
          </p:cNvPr>
          <p:cNvCxnSpPr>
            <a:cxnSpLocks/>
          </p:cNvCxnSpPr>
          <p:nvPr/>
        </p:nvCxnSpPr>
        <p:spPr>
          <a:xfrm flipH="1">
            <a:off x="3738118" y="4258491"/>
            <a:ext cx="33" cy="7553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D2DAB4C-8F66-68CB-C460-DCC52962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8CAF59-AB5A-2DEF-5476-1682F32BDF6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878F09-E463-4CE0-1534-4B11AB5846E2}"/>
              </a:ext>
            </a:extLst>
          </p:cNvPr>
          <p:cNvSpPr txBox="1">
            <a:spLocks/>
          </p:cNvSpPr>
          <p:nvPr/>
        </p:nvSpPr>
        <p:spPr>
          <a:xfrm>
            <a:off x="4411274" y="18255"/>
            <a:ext cx="4280243" cy="735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Possible Solution</a:t>
            </a:r>
          </a:p>
        </p:txBody>
      </p:sp>
    </p:spTree>
    <p:extLst>
      <p:ext uri="{BB962C8B-B14F-4D97-AF65-F5344CB8AC3E}">
        <p14:creationId xmlns:p14="http://schemas.microsoft.com/office/powerpoint/2010/main" val="236694739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B3224E30-4AD9-A8F9-7EB3-89B45510C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7BE150-4346-C3F5-5F90-D786C47C9FA4}"/>
              </a:ext>
            </a:extLst>
          </p:cNvPr>
          <p:cNvCxnSpPr/>
          <p:nvPr/>
        </p:nvCxnSpPr>
        <p:spPr>
          <a:xfrm>
            <a:off x="870857" y="2621282"/>
            <a:ext cx="101629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ACC443-2750-EDDC-1ADA-387E7F6DCF08}"/>
              </a:ext>
            </a:extLst>
          </p:cNvPr>
          <p:cNvCxnSpPr/>
          <p:nvPr/>
        </p:nvCxnSpPr>
        <p:spPr>
          <a:xfrm>
            <a:off x="5826034" y="2403567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0774C0-00C6-BD62-999F-4833BCB8E618}"/>
              </a:ext>
            </a:extLst>
          </p:cNvPr>
          <p:cNvCxnSpPr/>
          <p:nvPr/>
        </p:nvCxnSpPr>
        <p:spPr>
          <a:xfrm>
            <a:off x="8660674" y="2403567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91E595-B648-784A-B0BA-71399663993E}"/>
              </a:ext>
            </a:extLst>
          </p:cNvPr>
          <p:cNvCxnSpPr/>
          <p:nvPr/>
        </p:nvCxnSpPr>
        <p:spPr>
          <a:xfrm>
            <a:off x="2995748" y="2403567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FA4D36-7418-03DD-DE82-3E44567EAACD}"/>
              </a:ext>
            </a:extLst>
          </p:cNvPr>
          <p:cNvCxnSpPr/>
          <p:nvPr/>
        </p:nvCxnSpPr>
        <p:spPr>
          <a:xfrm>
            <a:off x="870857" y="5307877"/>
            <a:ext cx="101629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598872-C72B-888C-42A8-4EA2462DDF91}"/>
              </a:ext>
            </a:extLst>
          </p:cNvPr>
          <p:cNvCxnSpPr/>
          <p:nvPr/>
        </p:nvCxnSpPr>
        <p:spPr>
          <a:xfrm>
            <a:off x="5826034" y="5090162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9128F6-79E6-D478-A80B-ECF7FE440F20}"/>
              </a:ext>
            </a:extLst>
          </p:cNvPr>
          <p:cNvCxnSpPr/>
          <p:nvPr/>
        </p:nvCxnSpPr>
        <p:spPr>
          <a:xfrm>
            <a:off x="8660674" y="5090162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D4E6B5-B0F9-C956-4AEE-D71FC46E57A0}"/>
              </a:ext>
            </a:extLst>
          </p:cNvPr>
          <p:cNvCxnSpPr/>
          <p:nvPr/>
        </p:nvCxnSpPr>
        <p:spPr>
          <a:xfrm>
            <a:off x="2995748" y="5090162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D999E3-78E8-E830-E95F-85C83A534CA4}"/>
              </a:ext>
            </a:extLst>
          </p:cNvPr>
          <p:cNvSpPr txBox="1"/>
          <p:nvPr/>
        </p:nvSpPr>
        <p:spPr>
          <a:xfrm>
            <a:off x="1367246" y="2873830"/>
            <a:ext cx="73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C0B1A-05CF-3430-E48E-2E32E2C2F937}"/>
              </a:ext>
            </a:extLst>
          </p:cNvPr>
          <p:cNvSpPr txBox="1"/>
          <p:nvPr/>
        </p:nvSpPr>
        <p:spPr>
          <a:xfrm>
            <a:off x="6875417" y="2898390"/>
            <a:ext cx="73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3B98-19F8-879A-2F14-EEAE96E94E16}"/>
              </a:ext>
            </a:extLst>
          </p:cNvPr>
          <p:cNvSpPr txBox="1"/>
          <p:nvPr/>
        </p:nvSpPr>
        <p:spPr>
          <a:xfrm>
            <a:off x="4034246" y="2873830"/>
            <a:ext cx="73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8766D-6F6C-B81B-2CE0-9AF415480622}"/>
              </a:ext>
            </a:extLst>
          </p:cNvPr>
          <p:cNvSpPr txBox="1"/>
          <p:nvPr/>
        </p:nvSpPr>
        <p:spPr>
          <a:xfrm>
            <a:off x="9588135" y="2895995"/>
            <a:ext cx="73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0371E-C31A-5EB2-57AA-D09EAB7AEF03}"/>
              </a:ext>
            </a:extLst>
          </p:cNvPr>
          <p:cNvSpPr txBox="1"/>
          <p:nvPr/>
        </p:nvSpPr>
        <p:spPr>
          <a:xfrm>
            <a:off x="1384661" y="5515097"/>
            <a:ext cx="73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8DF4C-F558-1DD9-9746-FB791CE16944}"/>
              </a:ext>
            </a:extLst>
          </p:cNvPr>
          <p:cNvSpPr txBox="1"/>
          <p:nvPr/>
        </p:nvSpPr>
        <p:spPr>
          <a:xfrm>
            <a:off x="4034246" y="5475517"/>
            <a:ext cx="73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FDC37-5B6A-2555-3255-6F51D0ECB40F}"/>
              </a:ext>
            </a:extLst>
          </p:cNvPr>
          <p:cNvSpPr txBox="1"/>
          <p:nvPr/>
        </p:nvSpPr>
        <p:spPr>
          <a:xfrm>
            <a:off x="6875417" y="5512858"/>
            <a:ext cx="73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69CD76-7E73-2BE4-661C-F05558CD9362}"/>
              </a:ext>
            </a:extLst>
          </p:cNvPr>
          <p:cNvSpPr txBox="1"/>
          <p:nvPr/>
        </p:nvSpPr>
        <p:spPr>
          <a:xfrm>
            <a:off x="9525002" y="5473278"/>
            <a:ext cx="73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B9EA1D-7657-70E6-4D0D-4B09607609D8}"/>
              </a:ext>
            </a:extLst>
          </p:cNvPr>
          <p:cNvSpPr txBox="1"/>
          <p:nvPr/>
        </p:nvSpPr>
        <p:spPr>
          <a:xfrm>
            <a:off x="161108" y="2032666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0ms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E3F310-F75F-083C-A399-3984EE8AEE82}"/>
              </a:ext>
            </a:extLst>
          </p:cNvPr>
          <p:cNvSpPr txBox="1"/>
          <p:nvPr/>
        </p:nvSpPr>
        <p:spPr>
          <a:xfrm>
            <a:off x="2285999" y="2032666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300ms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6DAFF1-4984-FE44-90A6-6CCEAD93F909}"/>
              </a:ext>
            </a:extLst>
          </p:cNvPr>
          <p:cNvSpPr txBox="1"/>
          <p:nvPr/>
        </p:nvSpPr>
        <p:spPr>
          <a:xfrm>
            <a:off x="5116285" y="2032666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600ms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CA3CDE-10B7-9542-E739-FE752D06EA4B}"/>
              </a:ext>
            </a:extLst>
          </p:cNvPr>
          <p:cNvSpPr txBox="1"/>
          <p:nvPr/>
        </p:nvSpPr>
        <p:spPr>
          <a:xfrm>
            <a:off x="7946571" y="2034452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900ms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5BFB5C-74A0-F397-B2B0-B377DF10B9AF}"/>
              </a:ext>
            </a:extLst>
          </p:cNvPr>
          <p:cNvSpPr txBox="1"/>
          <p:nvPr/>
        </p:nvSpPr>
        <p:spPr>
          <a:xfrm>
            <a:off x="10324011" y="2032666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1200ms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9047A7-1740-3B5A-4F42-C96C8A0A1617}"/>
              </a:ext>
            </a:extLst>
          </p:cNvPr>
          <p:cNvSpPr txBox="1"/>
          <p:nvPr/>
        </p:nvSpPr>
        <p:spPr>
          <a:xfrm>
            <a:off x="161108" y="4719260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0ms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EC64B4-84B6-A26A-94FF-04D516D823EF}"/>
              </a:ext>
            </a:extLst>
          </p:cNvPr>
          <p:cNvSpPr txBox="1"/>
          <p:nvPr/>
        </p:nvSpPr>
        <p:spPr>
          <a:xfrm>
            <a:off x="2285999" y="4719260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300ms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23CCC-BDF2-3438-CB91-0F1BE0D7F380}"/>
              </a:ext>
            </a:extLst>
          </p:cNvPr>
          <p:cNvSpPr txBox="1"/>
          <p:nvPr/>
        </p:nvSpPr>
        <p:spPr>
          <a:xfrm>
            <a:off x="5116285" y="4719260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600ms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2F752D-8B70-78FB-EEE3-CC9B59120DBA}"/>
              </a:ext>
            </a:extLst>
          </p:cNvPr>
          <p:cNvSpPr txBox="1"/>
          <p:nvPr/>
        </p:nvSpPr>
        <p:spPr>
          <a:xfrm>
            <a:off x="7946571" y="4721046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900ms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B77486-A7E3-2C16-B11D-238C430CA7B6}"/>
              </a:ext>
            </a:extLst>
          </p:cNvPr>
          <p:cNvSpPr txBox="1"/>
          <p:nvPr/>
        </p:nvSpPr>
        <p:spPr>
          <a:xfrm>
            <a:off x="10324011" y="4719260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1200ms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D2F266-75BC-FCBC-8864-18ECB42A2554}"/>
              </a:ext>
            </a:extLst>
          </p:cNvPr>
          <p:cNvSpPr txBox="1"/>
          <p:nvPr/>
        </p:nvSpPr>
        <p:spPr>
          <a:xfrm>
            <a:off x="2046379" y="858493"/>
            <a:ext cx="75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Motor Controlling for time frames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A7A0E8-1487-7914-13C0-2BD1217D8133}"/>
              </a:ext>
            </a:extLst>
          </p:cNvPr>
          <p:cNvSpPr txBox="1"/>
          <p:nvPr/>
        </p:nvSpPr>
        <p:spPr>
          <a:xfrm>
            <a:off x="561700" y="1436732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Previous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A14221-76B3-E9DC-C42A-FAB525A543B9}"/>
              </a:ext>
            </a:extLst>
          </p:cNvPr>
          <p:cNvSpPr txBox="1"/>
          <p:nvPr/>
        </p:nvSpPr>
        <p:spPr>
          <a:xfrm>
            <a:off x="544285" y="4116581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After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08C668D-A5A8-0034-A391-808EA84164A8}"/>
              </a:ext>
            </a:extLst>
          </p:cNvPr>
          <p:cNvSpPr txBox="1">
            <a:spLocks/>
          </p:cNvSpPr>
          <p:nvPr/>
        </p:nvSpPr>
        <p:spPr>
          <a:xfrm>
            <a:off x="3362179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Developed Solution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9BE3384-22E8-37F2-6186-F53D0924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A20F85F-165B-7DE6-F77F-3C129F3D175E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7959922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7D92A1F7-F2C1-4DC4-F21C-B415C2116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96C555-3C91-4924-693F-04B8577B23D4}"/>
              </a:ext>
            </a:extLst>
          </p:cNvPr>
          <p:cNvSpPr/>
          <p:nvPr/>
        </p:nvSpPr>
        <p:spPr>
          <a:xfrm>
            <a:off x="1715580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AD7FE-A31D-43D4-4580-1E90986AA18B}"/>
              </a:ext>
            </a:extLst>
          </p:cNvPr>
          <p:cNvSpPr/>
          <p:nvPr/>
        </p:nvSpPr>
        <p:spPr>
          <a:xfrm>
            <a:off x="3487774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D91DF-1FC0-D8B4-EF37-704E2B137746}"/>
              </a:ext>
            </a:extLst>
          </p:cNvPr>
          <p:cNvSpPr/>
          <p:nvPr/>
        </p:nvSpPr>
        <p:spPr>
          <a:xfrm>
            <a:off x="1715580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5624C-9C70-A230-D5C1-9D2CD7A43BC3}"/>
              </a:ext>
            </a:extLst>
          </p:cNvPr>
          <p:cNvSpPr/>
          <p:nvPr/>
        </p:nvSpPr>
        <p:spPr>
          <a:xfrm>
            <a:off x="3487774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A064A7-B5EE-27EB-A315-A0B8EE63ADD0}"/>
              </a:ext>
            </a:extLst>
          </p:cNvPr>
          <p:cNvCxnSpPr>
            <a:cxnSpLocks/>
          </p:cNvCxnSpPr>
          <p:nvPr/>
        </p:nvCxnSpPr>
        <p:spPr>
          <a:xfrm>
            <a:off x="2769317" y="104502"/>
            <a:ext cx="0" cy="4537167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1B8158-766F-2F1A-F776-5CA10EB5AC5D}"/>
              </a:ext>
            </a:extLst>
          </p:cNvPr>
          <p:cNvSpPr/>
          <p:nvPr/>
        </p:nvSpPr>
        <p:spPr>
          <a:xfrm>
            <a:off x="112775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Left Motor Driver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3C57D1-F1D4-C115-8E9B-4754A93A3331}"/>
              </a:ext>
            </a:extLst>
          </p:cNvPr>
          <p:cNvSpPr/>
          <p:nvPr/>
        </p:nvSpPr>
        <p:spPr>
          <a:xfrm>
            <a:off x="300880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Right Motor Driver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503F8-1681-7979-B8D9-52BFAE02006C}"/>
              </a:ext>
            </a:extLst>
          </p:cNvPr>
          <p:cNvSpPr/>
          <p:nvPr/>
        </p:nvSpPr>
        <p:spPr>
          <a:xfrm>
            <a:off x="2098747" y="505097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BEE9264-3BBF-AD56-92EB-CD35A79D84D0}"/>
              </a:ext>
            </a:extLst>
          </p:cNvPr>
          <p:cNvCxnSpPr>
            <a:stCxn id="12" idx="1"/>
            <a:endCxn id="10" idx="2"/>
          </p:cNvCxnSpPr>
          <p:nvPr/>
        </p:nvCxnSpPr>
        <p:spPr>
          <a:xfrm rot="10800000">
            <a:off x="1822265" y="4258491"/>
            <a:ext cx="276482" cy="1127764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909567-1224-463B-6C90-9411FA2CFF07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487774" y="4258491"/>
            <a:ext cx="215541" cy="1127764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33BDDCD-CC07-C47F-0098-281120262520}"/>
              </a:ext>
            </a:extLst>
          </p:cNvPr>
          <p:cNvSpPr/>
          <p:nvPr/>
        </p:nvSpPr>
        <p:spPr>
          <a:xfrm>
            <a:off x="7550321" y="87520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Raspberry 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9EECC-E360-8BAF-76EB-1C065391CF15}"/>
              </a:ext>
            </a:extLst>
          </p:cNvPr>
          <p:cNvSpPr/>
          <p:nvPr/>
        </p:nvSpPr>
        <p:spPr>
          <a:xfrm>
            <a:off x="6857988" y="2172786"/>
            <a:ext cx="2773692" cy="461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ROS Motor Controller Node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F8AF7-DAA4-3C02-9670-2858BECFD8D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8244834" y="1545765"/>
            <a:ext cx="1" cy="62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9D6CF-D59B-C6A8-A2DF-5AA392766AE5}"/>
              </a:ext>
            </a:extLst>
          </p:cNvPr>
          <p:cNvSpPr/>
          <p:nvPr/>
        </p:nvSpPr>
        <p:spPr>
          <a:xfrm>
            <a:off x="7700548" y="3583575"/>
            <a:ext cx="1088571" cy="5051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Twist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D58C04-4249-322A-47E2-B3443AF53474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8244834" y="2634336"/>
            <a:ext cx="0" cy="949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3F3A36-3ABE-D2EF-F548-674D6C6357EE}"/>
              </a:ext>
            </a:extLst>
          </p:cNvPr>
          <p:cNvSpPr txBox="1"/>
          <p:nvPr/>
        </p:nvSpPr>
        <p:spPr>
          <a:xfrm>
            <a:off x="6309343" y="4839574"/>
            <a:ext cx="158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Velocity</a:t>
            </a:r>
          </a:p>
          <a:p>
            <a:pPr algn="ctr"/>
            <a:endParaRPr lang="en-US"/>
          </a:p>
          <a:p>
            <a:pPr algn="ctr"/>
            <a:r>
              <a:rPr lang="en-US"/>
              <a:t>Max 0.3 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65065-0FD7-55E5-0F8F-CA9774C04C17}"/>
              </a:ext>
            </a:extLst>
          </p:cNvPr>
          <p:cNvSpPr txBox="1"/>
          <p:nvPr/>
        </p:nvSpPr>
        <p:spPr>
          <a:xfrm>
            <a:off x="8608423" y="4874402"/>
            <a:ext cx="3252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Angles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>
                <a:solidFill>
                  <a:srgbClr val="00B0F0"/>
                </a:solidFill>
              </a:rPr>
              <a:t>Computer Vision Path Navigation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1B6A03-B38A-59C3-BE97-7F6418EDED3A}"/>
              </a:ext>
            </a:extLst>
          </p:cNvPr>
          <p:cNvCxnSpPr/>
          <p:nvPr/>
        </p:nvCxnSpPr>
        <p:spPr>
          <a:xfrm>
            <a:off x="8403771" y="5510241"/>
            <a:ext cx="3709852" cy="0"/>
          </a:xfrm>
          <a:prstGeom prst="line">
            <a:avLst/>
          </a:prstGeom>
          <a:ln w="285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C7631F-693D-F89E-8D84-3D1BDD48061F}"/>
              </a:ext>
            </a:extLst>
          </p:cNvPr>
          <p:cNvCxnSpPr/>
          <p:nvPr/>
        </p:nvCxnSpPr>
        <p:spPr>
          <a:xfrm>
            <a:off x="10234749" y="5233850"/>
            <a:ext cx="0" cy="52905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B28723-88B9-4976-88CF-585CD9128F44}"/>
              </a:ext>
            </a:extLst>
          </p:cNvPr>
          <p:cNvCxnSpPr>
            <a:cxnSpLocks/>
          </p:cNvCxnSpPr>
          <p:nvPr/>
        </p:nvCxnSpPr>
        <p:spPr>
          <a:xfrm flipH="1">
            <a:off x="7101818" y="4206239"/>
            <a:ext cx="598730" cy="505105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53E016-E5FB-BB3F-52FB-6A26099012BE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789119" y="4206239"/>
            <a:ext cx="1445630" cy="668163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6D7270-9AFD-F750-1311-7741ECEC18EC}"/>
              </a:ext>
            </a:extLst>
          </p:cNvPr>
          <p:cNvSpPr txBox="1"/>
          <p:nvPr/>
        </p:nvSpPr>
        <p:spPr>
          <a:xfrm>
            <a:off x="10998929" y="5149618"/>
            <a:ext cx="1058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ROS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Wifi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33A4794-8D17-F0F6-FC4C-2566629BD37C}"/>
              </a:ext>
            </a:extLst>
          </p:cNvPr>
          <p:cNvCxnSpPr>
            <a:stCxn id="12" idx="2"/>
            <a:endCxn id="20" idx="1"/>
          </p:cNvCxnSpPr>
          <p:nvPr/>
        </p:nvCxnSpPr>
        <p:spPr>
          <a:xfrm rot="5400000" flipH="1" flipV="1">
            <a:off x="2916266" y="1087480"/>
            <a:ext cx="4511050" cy="4757060"/>
          </a:xfrm>
          <a:prstGeom prst="bentConnector4">
            <a:avLst>
              <a:gd name="adj1" fmla="val -5068"/>
              <a:gd name="adj2" fmla="val 573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A96554-4E39-8FD9-CD1A-30C6B8CAE802}"/>
              </a:ext>
            </a:extLst>
          </p:cNvPr>
          <p:cNvSpPr txBox="1"/>
          <p:nvPr/>
        </p:nvSpPr>
        <p:spPr>
          <a:xfrm rot="16200000">
            <a:off x="4202961" y="3244333"/>
            <a:ext cx="22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Serial Communication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EEE4BE-E63D-E2EB-8152-65E06552FE8A}"/>
              </a:ext>
            </a:extLst>
          </p:cNvPr>
          <p:cNvSpPr txBox="1"/>
          <p:nvPr/>
        </p:nvSpPr>
        <p:spPr>
          <a:xfrm rot="16200000">
            <a:off x="798988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409436-9E7B-3942-3BC5-6E9E1562B0F2}"/>
              </a:ext>
            </a:extLst>
          </p:cNvPr>
          <p:cNvSpPr txBox="1"/>
          <p:nvPr/>
        </p:nvSpPr>
        <p:spPr>
          <a:xfrm rot="16200000">
            <a:off x="824729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8AF0-B0E2-6DE1-E679-CEE94748E8A5}"/>
              </a:ext>
            </a:extLst>
          </p:cNvPr>
          <p:cNvSpPr txBox="1"/>
          <p:nvPr/>
        </p:nvSpPr>
        <p:spPr>
          <a:xfrm rot="16200000">
            <a:off x="3380702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E6D481-8090-1D8B-FABD-CD0CA2AFBE60}"/>
              </a:ext>
            </a:extLst>
          </p:cNvPr>
          <p:cNvSpPr txBox="1"/>
          <p:nvPr/>
        </p:nvSpPr>
        <p:spPr>
          <a:xfrm rot="16200000">
            <a:off x="3406443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60EE95-7BDD-E3C2-1D3E-D4A4F3F7D6AC}"/>
              </a:ext>
            </a:extLst>
          </p:cNvPr>
          <p:cNvCxnSpPr/>
          <p:nvPr/>
        </p:nvCxnSpPr>
        <p:spPr>
          <a:xfrm>
            <a:off x="513806" y="4728752"/>
            <a:ext cx="44849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A00A20-36C8-0ED7-230F-9BF697FBBF3A}"/>
              </a:ext>
            </a:extLst>
          </p:cNvPr>
          <p:cNvSpPr txBox="1"/>
          <p:nvPr/>
        </p:nvSpPr>
        <p:spPr>
          <a:xfrm>
            <a:off x="413671" y="4741818"/>
            <a:ext cx="1212648" cy="38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Algorithm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745F4E-3953-61F5-7BF3-1DA37E134CFC}"/>
              </a:ext>
            </a:extLst>
          </p:cNvPr>
          <p:cNvCxnSpPr/>
          <p:nvPr/>
        </p:nvCxnSpPr>
        <p:spPr>
          <a:xfrm>
            <a:off x="6062932" y="3071835"/>
            <a:ext cx="44849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ABAF80-B908-C74E-380D-83CF3F5D8739}"/>
              </a:ext>
            </a:extLst>
          </p:cNvPr>
          <p:cNvSpPr txBox="1"/>
          <p:nvPr/>
        </p:nvSpPr>
        <p:spPr>
          <a:xfrm>
            <a:off x="5962797" y="3084901"/>
            <a:ext cx="1212648" cy="38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AB54F-BA64-F631-2336-E12006230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4732AE-E573-8B3B-C507-FC7A86E0F961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25B8D0-DFC0-A438-2992-83E97AE9ED8A}"/>
              </a:ext>
            </a:extLst>
          </p:cNvPr>
          <p:cNvSpPr txBox="1">
            <a:spLocks/>
          </p:cNvSpPr>
          <p:nvPr/>
        </p:nvSpPr>
        <p:spPr>
          <a:xfrm>
            <a:off x="4644224" y="145884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Developed Solution</a:t>
            </a:r>
          </a:p>
        </p:txBody>
      </p:sp>
    </p:spTree>
    <p:extLst>
      <p:ext uri="{BB962C8B-B14F-4D97-AF65-F5344CB8AC3E}">
        <p14:creationId xmlns:p14="http://schemas.microsoft.com/office/powerpoint/2010/main" val="59804058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92D11B4C-3C57-68A7-3854-7CE851E6D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8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338D6-4059-8CBD-809C-5FA54989D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7B5BD9-4A82-0C9E-D4E8-79516BF25822}"/>
              </a:ext>
            </a:extLst>
          </p:cNvPr>
          <p:cNvSpPr/>
          <p:nvPr/>
        </p:nvSpPr>
        <p:spPr>
          <a:xfrm>
            <a:off x="188423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8803A-EA5B-5904-DF2B-58DCC5C4A383}"/>
              </a:ext>
            </a:extLst>
          </p:cNvPr>
          <p:cNvSpPr txBox="1"/>
          <p:nvPr/>
        </p:nvSpPr>
        <p:spPr>
          <a:xfrm>
            <a:off x="914399" y="389101"/>
            <a:ext cx="1020923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Max velocity – 0.3 m/s</a:t>
            </a:r>
          </a:p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Angle -&gt; 15 pixels – 150 pixels</a:t>
            </a:r>
          </a:p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(15 &lt; angle &lt; 150)</a:t>
            </a:r>
          </a:p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PWM = (velocity / max velocity) * 255</a:t>
            </a:r>
          </a:p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PWM angle = PWM – ((angle – 15) / 15)</a:t>
            </a:r>
          </a:p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angle &gt; 0 then right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angle &lt; 0 then left</a:t>
            </a:r>
          </a:p>
          <a:p>
            <a:endParaRPr lang="en-US" sz="2000">
              <a:solidFill>
                <a:schemeClr val="accent1">
                  <a:lumMod val="50000"/>
                </a:schemeClr>
              </a:solidFill>
              <a:ea typeface="+mj-ea"/>
              <a:cs typeface="+mj-cs"/>
            </a:endParaRP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robotGo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 = 1 then Go forward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robotGo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 = 2 then Go backward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robotGo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 = 3 then Turn right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robotGo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 = 4 then Turn left</a:t>
            </a:r>
          </a:p>
          <a:p>
            <a:endParaRPr lang="en-US" sz="2000">
              <a:solidFill>
                <a:schemeClr val="accent1">
                  <a:lumMod val="50000"/>
                </a:schemeClr>
              </a:solidFill>
              <a:ea typeface="+mj-ea"/>
              <a:cs typeface="+mj-cs"/>
            </a:endParaRP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[left, right,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robotGo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,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pwmDelay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,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pwmDelayLevel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, 1, 1]</a:t>
            </a:r>
          </a:p>
        </p:txBody>
      </p:sp>
    </p:spTree>
    <p:extLst>
      <p:ext uri="{BB962C8B-B14F-4D97-AF65-F5344CB8AC3E}">
        <p14:creationId xmlns:p14="http://schemas.microsoft.com/office/powerpoint/2010/main" val="287579230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F411BF6-8A6B-AA53-96F9-5B13E901B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339CC-128C-B3A0-6A0C-30DE1A74527E}"/>
              </a:ext>
            </a:extLst>
          </p:cNvPr>
          <p:cNvSpPr txBox="1"/>
          <p:nvPr/>
        </p:nvSpPr>
        <p:spPr>
          <a:xfrm>
            <a:off x="630051" y="1129422"/>
            <a:ext cx="49015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Pass by Integer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Can pass by in integer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Pass values one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Difficult to synchronize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Takes much time to pass an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Make more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No need any logic at receiver side to read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44A3B-030B-EA9D-FEAC-FA85B1A5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C39221-2C11-F840-4C83-ACC6E53E72DF}"/>
              </a:ext>
            </a:extLst>
          </p:cNvPr>
          <p:cNvSpPr/>
          <p:nvPr/>
        </p:nvSpPr>
        <p:spPr>
          <a:xfrm>
            <a:off x="188423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B9CC4-7130-5617-AA63-39929A1AE1A6}"/>
              </a:ext>
            </a:extLst>
          </p:cNvPr>
          <p:cNvSpPr txBox="1"/>
          <p:nvPr/>
        </p:nvSpPr>
        <p:spPr>
          <a:xfrm>
            <a:off x="5886709" y="1156236"/>
            <a:ext cx="622729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Pass</a:t>
            </a:r>
            <a:r>
              <a:rPr lang="en-US" sz="2400">
                <a:solidFill>
                  <a:srgbClr val="00B0F0"/>
                </a:solidFill>
              </a:rPr>
              <a:t>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by String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Can pass by in String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Pass values once as a String by comma separated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Much easy to synchronize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Less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Takes very low time to pass an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Need a logic at the receiver side to read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70199-E487-2FA8-BEED-980D720E3ED2}"/>
              </a:ext>
            </a:extLst>
          </p:cNvPr>
          <p:cNvSpPr txBox="1"/>
          <p:nvPr/>
        </p:nvSpPr>
        <p:spPr>
          <a:xfrm>
            <a:off x="2547557" y="4647049"/>
            <a:ext cx="709688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Conclusion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Consider only the data transfer speed and less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Pass by String is the best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9C979-585E-478F-1EF4-07823B9093E9}"/>
              </a:ext>
            </a:extLst>
          </p:cNvPr>
          <p:cNvSpPr txBox="1"/>
          <p:nvPr/>
        </p:nvSpPr>
        <p:spPr>
          <a:xfrm>
            <a:off x="1116624" y="83816"/>
            <a:ext cx="60983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Serial</a:t>
            </a:r>
            <a:r>
              <a:rPr lang="en-US" sz="34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4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1486261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D062835-50FB-B1B6-A066-D480874DA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633027-1B9B-8DDC-5BAA-5EF23C1BFAA8}"/>
              </a:ext>
            </a:extLst>
          </p:cNvPr>
          <p:cNvSpPr txBox="1"/>
          <p:nvPr/>
        </p:nvSpPr>
        <p:spPr>
          <a:xfrm>
            <a:off x="1858035" y="240702"/>
            <a:ext cx="1933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Arduino Nano</a:t>
            </a:r>
          </a:p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>
                <a:solidFill>
                  <a:srgbClr val="FF0000"/>
                </a:solidFill>
              </a:rPr>
              <a:t>Single Thread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EA6F8-4F12-D9BF-50B9-288E730B3168}"/>
              </a:ext>
            </a:extLst>
          </p:cNvPr>
          <p:cNvSpPr txBox="1"/>
          <p:nvPr/>
        </p:nvSpPr>
        <p:spPr>
          <a:xfrm>
            <a:off x="1656807" y="2107475"/>
            <a:ext cx="722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Left</a:t>
            </a:r>
          </a:p>
          <a:p>
            <a:pPr algn="ctr"/>
            <a:endParaRPr lang="en-US"/>
          </a:p>
          <a:p>
            <a:pPr algn="ctr"/>
            <a:r>
              <a:rPr lang="en-US"/>
              <a:t>0</a:t>
            </a:r>
          </a:p>
          <a:p>
            <a:pPr algn="ctr"/>
            <a:endParaRPr lang="en-US"/>
          </a:p>
          <a:p>
            <a:pPr algn="ctr"/>
            <a:r>
              <a:rPr lang="en-US"/>
              <a:t>255</a:t>
            </a:r>
          </a:p>
          <a:p>
            <a:pPr algn="ctr"/>
            <a:endParaRPr lang="en-US"/>
          </a:p>
          <a:p>
            <a:pPr algn="ctr"/>
            <a:r>
              <a:rPr lang="en-US"/>
              <a:t>255</a:t>
            </a:r>
          </a:p>
          <a:p>
            <a:pPr algn="ctr"/>
            <a:endParaRPr lang="en-US"/>
          </a:p>
          <a:p>
            <a:pPr algn="ctr"/>
            <a:r>
              <a:rPr lang="en-US"/>
              <a:t>200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6388A-3F94-82DC-17ED-B86F13EF86F4}"/>
              </a:ext>
            </a:extLst>
          </p:cNvPr>
          <p:cNvSpPr txBox="1"/>
          <p:nvPr/>
        </p:nvSpPr>
        <p:spPr>
          <a:xfrm>
            <a:off x="2880361" y="2107475"/>
            <a:ext cx="722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Right</a:t>
            </a:r>
          </a:p>
          <a:p>
            <a:pPr algn="ctr"/>
            <a:endParaRPr lang="en-US"/>
          </a:p>
          <a:p>
            <a:pPr algn="ctr"/>
            <a:r>
              <a:rPr lang="en-US"/>
              <a:t>0</a:t>
            </a:r>
          </a:p>
          <a:p>
            <a:pPr algn="ctr"/>
            <a:endParaRPr lang="en-US"/>
          </a:p>
          <a:p>
            <a:pPr algn="ctr"/>
            <a:r>
              <a:rPr lang="en-US"/>
              <a:t>255</a:t>
            </a:r>
          </a:p>
          <a:p>
            <a:pPr algn="ctr"/>
            <a:endParaRPr lang="en-US"/>
          </a:p>
          <a:p>
            <a:pPr algn="ctr"/>
            <a:r>
              <a:rPr lang="en-US"/>
              <a:t>100</a:t>
            </a:r>
          </a:p>
          <a:p>
            <a:pPr algn="ctr"/>
            <a:endParaRPr lang="en-US"/>
          </a:p>
          <a:p>
            <a:pPr algn="ctr"/>
            <a:r>
              <a:rPr lang="en-US"/>
              <a:t>120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9DC5EE-1581-03AF-5D57-10404B68B45E}"/>
              </a:ext>
            </a:extLst>
          </p:cNvPr>
          <p:cNvCxnSpPr>
            <a:cxnSpLocks/>
          </p:cNvCxnSpPr>
          <p:nvPr/>
        </p:nvCxnSpPr>
        <p:spPr>
          <a:xfrm>
            <a:off x="2658295" y="1846218"/>
            <a:ext cx="0" cy="3030582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C17D7C-8A81-D422-4101-DD76B2115F8D}"/>
              </a:ext>
            </a:extLst>
          </p:cNvPr>
          <p:cNvSpPr txBox="1"/>
          <p:nvPr/>
        </p:nvSpPr>
        <p:spPr>
          <a:xfrm>
            <a:off x="1012376" y="4991227"/>
            <a:ext cx="3291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0 – 150 delay (Start motors)</a:t>
            </a:r>
          </a:p>
          <a:p>
            <a:pPr algn="ctr"/>
            <a:endParaRPr lang="en-US">
              <a:solidFill>
                <a:srgbClr val="002060"/>
              </a:solidFill>
            </a:endParaRPr>
          </a:p>
          <a:p>
            <a:pPr algn="ctr"/>
            <a:r>
              <a:rPr lang="en-US">
                <a:solidFill>
                  <a:srgbClr val="002060"/>
                </a:solidFill>
              </a:rPr>
              <a:t>150 – 0 delay (Stop motors)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F9028-787A-384C-CC73-9E9D1F978CCF}"/>
              </a:ext>
            </a:extLst>
          </p:cNvPr>
          <p:cNvSpPr txBox="1"/>
          <p:nvPr/>
        </p:nvSpPr>
        <p:spPr>
          <a:xfrm>
            <a:off x="4948647" y="534573"/>
            <a:ext cx="7154082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In a Single thread without time delay,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Can control the two motors one after another quickly, since the loop is very fast. No delays occurred.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But this is not good for this setup, since the motors are carrying a heavy weight and this scenario will damage the motors.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In a single thread with a time delay,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Cannot control the two motors one after another quickly,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Since the loop is slow now because of the delays.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Designed a separate motor controlling algorithm to operate two motors parallelly.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Now motors are protected and can operate all motors simultaneously in a single-threaded environment.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472BBB-22BF-4110-A0E6-C471E4CA834C}"/>
              </a:ext>
            </a:extLst>
          </p:cNvPr>
          <p:cNvCxnSpPr/>
          <p:nvPr/>
        </p:nvCxnSpPr>
        <p:spPr>
          <a:xfrm>
            <a:off x="4713351" y="124097"/>
            <a:ext cx="0" cy="6609806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9846B9A-C398-2001-FDF9-11DD22F69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04D57-59A6-A912-6871-1DE8088E019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8518545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45534201-370B-3DE3-5737-2FCB6D5F0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444DF-E348-4CE7-1639-C7B5F058A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BC83E3-3878-4580-21E8-CE4DEE0A2AF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AC1DC-8874-253A-550A-56E554612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25" y="904973"/>
            <a:ext cx="9798716" cy="551177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5544324-3785-D2F9-AC31-995F5C41B0D8}"/>
              </a:ext>
            </a:extLst>
          </p:cNvPr>
          <p:cNvSpPr txBox="1">
            <a:spLocks/>
          </p:cNvSpPr>
          <p:nvPr/>
        </p:nvSpPr>
        <p:spPr>
          <a:xfrm>
            <a:off x="3965494" y="191101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ROS Node</a:t>
            </a:r>
          </a:p>
        </p:txBody>
      </p:sp>
    </p:spTree>
    <p:extLst>
      <p:ext uri="{BB962C8B-B14F-4D97-AF65-F5344CB8AC3E}">
        <p14:creationId xmlns:p14="http://schemas.microsoft.com/office/powerpoint/2010/main" val="77171570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FB8685-5BC1-B29A-5F3A-5DE24C5929E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135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6D08D-DFA4-4E97-429C-03426CDBF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C2E99D-1A3F-696A-DC76-093E34650DBE}"/>
              </a:ext>
            </a:extLst>
          </p:cNvPr>
          <p:cNvSpPr txBox="1"/>
          <p:nvPr/>
        </p:nvSpPr>
        <p:spPr>
          <a:xfrm>
            <a:off x="875180" y="1215990"/>
            <a:ext cx="10688462" cy="4426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TeaBot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is a well developed autonomous robot to replace the human resource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W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atering and fertilizing for tea estates. (Liquid fertilization)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Operate in off road conditions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N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o need a highly arranged clear paths to navigate.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I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ncreasing the efficiency and decrease the water and fertilizer wastage.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TeaBot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can identify the path to navigate and identify the end of the plant stems and </a:t>
            </a: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l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iquid fertilizing the plants efficiently.</a:t>
            </a:r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772E91-D622-2838-3322-7AE5F0B09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B017F91-499C-76B2-3AC3-47F87C5CA32E}"/>
              </a:ext>
            </a:extLst>
          </p:cNvPr>
          <p:cNvSpPr txBox="1">
            <a:spLocks/>
          </p:cNvSpPr>
          <p:nvPr/>
        </p:nvSpPr>
        <p:spPr>
          <a:xfrm>
            <a:off x="2302182" y="71630"/>
            <a:ext cx="6401980" cy="603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Introducing </a:t>
            </a:r>
            <a:r>
              <a:rPr lang="en-US" sz="4500" err="1">
                <a:solidFill>
                  <a:srgbClr val="000060"/>
                </a:solidFill>
              </a:rPr>
              <a:t>TeaBot</a:t>
            </a:r>
            <a:r>
              <a:rPr lang="en-US" sz="4500">
                <a:solidFill>
                  <a:srgbClr val="000060"/>
                </a:solidFill>
              </a:rPr>
              <a:t>…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678B559-80E2-EB20-1915-B901BE41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93" y="167084"/>
            <a:ext cx="6485641" cy="6349994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A0E36737-7272-58BA-C66F-F69DA3253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traight Connector 6">
            <a:extLst>
              <a:ext uri="{FF2B5EF4-FFF2-40B4-BE49-F238E27FC236}">
                <a16:creationId xmlns:a16="http://schemas.microsoft.com/office/drawing/2014/main" id="{BF81E731-61E8-514A-A27D-EE94504D6661}"/>
              </a:ext>
            </a:extLst>
          </p:cNvPr>
          <p:cNvSpPr/>
          <p:nvPr/>
        </p:nvSpPr>
        <p:spPr>
          <a:xfrm>
            <a:off x="7551886" y="3647743"/>
            <a:ext cx="112760" cy="2508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1498B6EF-13D6-1E0F-1FF7-4B9EC0B41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1772849D-5FD2-397C-74BB-80001A584C3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@Final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C95C8ED-B9C8-8B9C-9739-63C3E12C9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0" name="Straight Connector 6">
            <a:extLst>
              <a:ext uri="{FF2B5EF4-FFF2-40B4-BE49-F238E27FC236}">
                <a16:creationId xmlns:a16="http://schemas.microsoft.com/office/drawing/2014/main" id="{B6DD5CA9-7C27-23AB-4049-2D484E5E9D68}"/>
              </a:ext>
            </a:extLst>
          </p:cNvPr>
          <p:cNvSpPr/>
          <p:nvPr/>
        </p:nvSpPr>
        <p:spPr>
          <a:xfrm>
            <a:off x="7540795" y="2513184"/>
            <a:ext cx="112760" cy="2508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" name="Straight Connector 7">
            <a:extLst>
              <a:ext uri="{FF2B5EF4-FFF2-40B4-BE49-F238E27FC236}">
                <a16:creationId xmlns:a16="http://schemas.microsoft.com/office/drawing/2014/main" id="{AB76B385-2990-6927-EDEC-62114A4F1E4E}"/>
              </a:ext>
            </a:extLst>
          </p:cNvPr>
          <p:cNvSpPr/>
          <p:nvPr/>
        </p:nvSpPr>
        <p:spPr>
          <a:xfrm>
            <a:off x="7540795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" name="Straight Connector 10">
            <a:extLst>
              <a:ext uri="{FF2B5EF4-FFF2-40B4-BE49-F238E27FC236}">
                <a16:creationId xmlns:a16="http://schemas.microsoft.com/office/drawing/2014/main" id="{FC10BACC-BDFF-5DAD-8534-15ED1710EE8B}"/>
              </a:ext>
            </a:extLst>
          </p:cNvPr>
          <p:cNvSpPr/>
          <p:nvPr/>
        </p:nvSpPr>
        <p:spPr>
          <a:xfrm>
            <a:off x="5071755" y="2527619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" name="Straight Connector 11">
            <a:extLst>
              <a:ext uri="{FF2B5EF4-FFF2-40B4-BE49-F238E27FC236}">
                <a16:creationId xmlns:a16="http://schemas.microsoft.com/office/drawing/2014/main" id="{22216C77-DB8F-2F17-AF83-A5991ABBB88C}"/>
              </a:ext>
            </a:extLst>
          </p:cNvPr>
          <p:cNvSpPr/>
          <p:nvPr/>
        </p:nvSpPr>
        <p:spPr>
          <a:xfrm>
            <a:off x="5071755" y="2527619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" name="Straight Connector 15">
            <a:extLst>
              <a:ext uri="{FF2B5EF4-FFF2-40B4-BE49-F238E27FC236}">
                <a16:creationId xmlns:a16="http://schemas.microsoft.com/office/drawing/2014/main" id="{8935E30E-DEBE-F5FD-5E2D-8D5FD62838B7}"/>
              </a:ext>
            </a:extLst>
          </p:cNvPr>
          <p:cNvSpPr/>
          <p:nvPr/>
        </p:nvSpPr>
        <p:spPr>
          <a:xfrm>
            <a:off x="2558023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5" name="Straight Connector 17">
            <a:extLst>
              <a:ext uri="{FF2B5EF4-FFF2-40B4-BE49-F238E27FC236}">
                <a16:creationId xmlns:a16="http://schemas.microsoft.com/office/drawing/2014/main" id="{9CD847BC-EDDD-FE10-9543-006945EF84B4}"/>
              </a:ext>
            </a:extLst>
          </p:cNvPr>
          <p:cNvSpPr/>
          <p:nvPr/>
        </p:nvSpPr>
        <p:spPr>
          <a:xfrm>
            <a:off x="213123" y="2501796"/>
            <a:ext cx="107422" cy="29545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54528"/>
                </a:lnTo>
                <a:lnTo>
                  <a:pt x="107422" y="295452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" name="Straight Connector 18">
            <a:extLst>
              <a:ext uri="{FF2B5EF4-FFF2-40B4-BE49-F238E27FC236}">
                <a16:creationId xmlns:a16="http://schemas.microsoft.com/office/drawing/2014/main" id="{28E3E9AD-2F11-478A-B326-41039C0592EE}"/>
              </a:ext>
            </a:extLst>
          </p:cNvPr>
          <p:cNvSpPr/>
          <p:nvPr/>
        </p:nvSpPr>
        <p:spPr>
          <a:xfrm>
            <a:off x="213123" y="2501796"/>
            <a:ext cx="107422" cy="21398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39853"/>
                </a:lnTo>
                <a:lnTo>
                  <a:pt x="107422" y="213985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" name="Straight Connector 19">
            <a:extLst>
              <a:ext uri="{FF2B5EF4-FFF2-40B4-BE49-F238E27FC236}">
                <a16:creationId xmlns:a16="http://schemas.microsoft.com/office/drawing/2014/main" id="{99A14047-2B33-7A3D-2510-C9D6CCDDBADD}"/>
              </a:ext>
            </a:extLst>
          </p:cNvPr>
          <p:cNvSpPr/>
          <p:nvPr/>
        </p:nvSpPr>
        <p:spPr>
          <a:xfrm>
            <a:off x="213123" y="2501796"/>
            <a:ext cx="107422" cy="1325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5178"/>
                </a:lnTo>
                <a:lnTo>
                  <a:pt x="107422" y="132517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8" name="Straight Connector 20">
            <a:extLst>
              <a:ext uri="{FF2B5EF4-FFF2-40B4-BE49-F238E27FC236}">
                <a16:creationId xmlns:a16="http://schemas.microsoft.com/office/drawing/2014/main" id="{C167C414-7BDB-3F2F-8F46-CAC27979FFD2}"/>
              </a:ext>
            </a:extLst>
          </p:cNvPr>
          <p:cNvSpPr/>
          <p:nvPr/>
        </p:nvSpPr>
        <p:spPr>
          <a:xfrm>
            <a:off x="213123" y="2501796"/>
            <a:ext cx="107422" cy="510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503"/>
                </a:lnTo>
                <a:lnTo>
                  <a:pt x="107422" y="51050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3450653-A2F3-5876-9E1F-5FDC70FF53E2}"/>
              </a:ext>
            </a:extLst>
          </p:cNvPr>
          <p:cNvGrpSpPr/>
          <p:nvPr/>
        </p:nvGrpSpPr>
        <p:grpSpPr>
          <a:xfrm>
            <a:off x="4835825" y="1060859"/>
            <a:ext cx="1973418" cy="578148"/>
            <a:chOff x="4410170" y="72303"/>
            <a:chExt cx="1973418" cy="57814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957FB5F-C5D0-FA7C-8FF9-4E2D59299C39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20D27A-5CD4-3DD8-61E4-B3FB3CBA0760}"/>
                </a:ext>
              </a:extLst>
            </p:cNvPr>
            <p:cNvSpPr txBox="1"/>
            <p:nvPr/>
          </p:nvSpPr>
          <p:spPr>
            <a:xfrm>
              <a:off x="4410170" y="72303"/>
              <a:ext cx="19734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/>
              <a:r>
                <a:rPr lang="en-US" sz="1600" b="1">
                  <a:solidFill>
                    <a:prstClr val="white"/>
                  </a:solidFill>
                  <a:latin typeface="Arial" panose="020B0604020202020204"/>
                </a:rPr>
                <a:t>Robot Controller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FD91144-2442-50A6-264C-00F6A543598A}"/>
              </a:ext>
            </a:extLst>
          </p:cNvPr>
          <p:cNvGrpSpPr/>
          <p:nvPr/>
        </p:nvGrpSpPr>
        <p:grpSpPr>
          <a:xfrm>
            <a:off x="98381" y="1928081"/>
            <a:ext cx="1147429" cy="573714"/>
            <a:chOff x="0" y="832544"/>
            <a:chExt cx="1147429" cy="57371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460B44B-1765-F941-A9BD-2DFEB6220041}"/>
                </a:ext>
              </a:extLst>
            </p:cNvPr>
            <p:cNvSpPr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5EA748-BCEF-2F80-3ADD-D289EF622BCF}"/>
                </a:ext>
              </a:extLst>
            </p:cNvPr>
            <p:cNvSpPr txBox="1"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Motor Controller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F3EB5424-6D9E-E51F-4783-01191B33A55E}"/>
              </a:ext>
            </a:extLst>
          </p:cNvPr>
          <p:cNvSpPr/>
          <p:nvPr/>
        </p:nvSpPr>
        <p:spPr>
          <a:xfrm>
            <a:off x="320546" y="2725441"/>
            <a:ext cx="1706549" cy="573714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the robot </a:t>
            </a: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structure</a:t>
            </a: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D23E6A1-2234-0DA4-A29A-0956CC26660F}"/>
              </a:ext>
            </a:extLst>
          </p:cNvPr>
          <p:cNvGrpSpPr/>
          <p:nvPr/>
        </p:nvGrpSpPr>
        <p:grpSpPr>
          <a:xfrm>
            <a:off x="2443280" y="1939469"/>
            <a:ext cx="1147429" cy="573714"/>
            <a:chOff x="2344899" y="843932"/>
            <a:chExt cx="1147429" cy="57371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0C81EC1-7E05-A503-52AC-D9C1695BF028}"/>
                </a:ext>
              </a:extLst>
            </p:cNvPr>
            <p:cNvSpPr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EC2ADC-17F1-07EC-0859-DCBC21D7A2FF}"/>
                </a:ext>
              </a:extLst>
            </p:cNvPr>
            <p:cNvSpPr txBox="1"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Autopilot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B9DE73F-F30E-5C3D-511F-B018EF295A16}"/>
              </a:ext>
            </a:extLst>
          </p:cNvPr>
          <p:cNvGrpSpPr/>
          <p:nvPr/>
        </p:nvGrpSpPr>
        <p:grpSpPr>
          <a:xfrm>
            <a:off x="2661313" y="2754144"/>
            <a:ext cx="1927228" cy="573714"/>
            <a:chOff x="2631756" y="1658607"/>
            <a:chExt cx="1706549" cy="573714"/>
          </a:xfrm>
          <a:solidFill>
            <a:srgbClr val="68E468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CB26C03-B4A3-629D-17D9-0CAB206D1A8B}"/>
                </a:ext>
              </a:extLst>
            </p:cNvPr>
            <p:cNvSpPr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pPr algn="ctr"/>
              <a:endParaRPr lang="en-US" sz="1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6F7F81-C6A8-AC61-8C7F-6EB325070698}"/>
                </a:ext>
              </a:extLst>
            </p:cNvPr>
            <p:cNvSpPr txBox="1"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Provide computer </a:t>
              </a:r>
              <a:r>
                <a:rPr lang="en-US" sz="14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vision</a:t>
              </a:r>
              <a:r>
                <a:rPr lang="en-US"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coordinates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E16D9E-EE1F-4CAD-A2B2-8CE972BAABDF}"/>
              </a:ext>
            </a:extLst>
          </p:cNvPr>
          <p:cNvGrpSpPr/>
          <p:nvPr/>
        </p:nvGrpSpPr>
        <p:grpSpPr>
          <a:xfrm>
            <a:off x="4957012" y="1953904"/>
            <a:ext cx="1147429" cy="573714"/>
            <a:chOff x="4858631" y="858367"/>
            <a:chExt cx="1147429" cy="57371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F3DD680-459A-5CF5-2506-B82FDEF4F8D4}"/>
                </a:ext>
              </a:extLst>
            </p:cNvPr>
            <p:cNvSpPr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C4FB75-9EAF-BF87-E0C1-34B3A778D6D4}"/>
                </a:ext>
              </a:extLst>
            </p:cNvPr>
            <p:cNvSpPr txBox="1"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Remote Controller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8A690DA-C0E0-164E-7661-9D6AA687A2A6}"/>
              </a:ext>
            </a:extLst>
          </p:cNvPr>
          <p:cNvGrpSpPr/>
          <p:nvPr/>
        </p:nvGrpSpPr>
        <p:grpSpPr>
          <a:xfrm>
            <a:off x="7426052" y="1939469"/>
            <a:ext cx="1147429" cy="573714"/>
            <a:chOff x="7327671" y="843932"/>
            <a:chExt cx="1147429" cy="57371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43818B5-4E5E-CB99-33E3-5FB26834B58A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DCDA566-FE6F-CE72-AE68-BBBCFD9E1FB0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Path End Detection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26DE5FB-C81B-B8D4-1900-3B31B22C49C7}"/>
              </a:ext>
            </a:extLst>
          </p:cNvPr>
          <p:cNvGrpSpPr/>
          <p:nvPr/>
        </p:nvGrpSpPr>
        <p:grpSpPr>
          <a:xfrm>
            <a:off x="7663749" y="2754144"/>
            <a:ext cx="1706549" cy="573714"/>
            <a:chOff x="7614528" y="1658607"/>
            <a:chExt cx="1706549" cy="573714"/>
          </a:xfrm>
          <a:solidFill>
            <a:srgbClr val="68E468"/>
          </a:solidFill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2C9B54-454A-AB84-A530-EC800A25507E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2ADB7B5-32CB-93CC-613B-4C5063802AAD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Develop</a:t>
              </a:r>
              <a:r>
                <a:rPr lang="en-US" sz="13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the algorithm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C8FB406-8530-23FA-9D78-B71D53727CAE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8CCB3B-F137-D866-6FA8-56C12AD74940}"/>
              </a:ext>
            </a:extLst>
          </p:cNvPr>
          <p:cNvCxnSpPr>
            <a:cxnSpLocks/>
          </p:cNvCxnSpPr>
          <p:nvPr/>
        </p:nvCxnSpPr>
        <p:spPr>
          <a:xfrm>
            <a:off x="636528" y="1776263"/>
            <a:ext cx="100413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773B3B-3957-1C7A-259A-EC97B42006ED}"/>
              </a:ext>
            </a:extLst>
          </p:cNvPr>
          <p:cNvCxnSpPr>
            <a:stCxn id="90" idx="2"/>
          </p:cNvCxnSpPr>
          <p:nvPr/>
        </p:nvCxnSpPr>
        <p:spPr>
          <a:xfrm>
            <a:off x="5822534" y="1639007"/>
            <a:ext cx="504" cy="1277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17B105C-C3B5-B268-C699-C79BE039ED3D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3016490" y="1769013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10C7110-6CFE-11DF-F738-A5AEFA97A709}"/>
              </a:ext>
            </a:extLst>
          </p:cNvPr>
          <p:cNvCxnSpPr>
            <a:cxnSpLocks/>
          </p:cNvCxnSpPr>
          <p:nvPr/>
        </p:nvCxnSpPr>
        <p:spPr>
          <a:xfrm>
            <a:off x="5532423" y="1783447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0D05FD0-CE9D-8D52-7617-091099A43809}"/>
              </a:ext>
            </a:extLst>
          </p:cNvPr>
          <p:cNvCxnSpPr>
            <a:cxnSpLocks/>
          </p:cNvCxnSpPr>
          <p:nvPr/>
        </p:nvCxnSpPr>
        <p:spPr>
          <a:xfrm>
            <a:off x="8012805" y="1776262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F62DB1B-8EAB-2BC5-1104-A0D3EAF0AE36}"/>
              </a:ext>
            </a:extLst>
          </p:cNvPr>
          <p:cNvCxnSpPr>
            <a:cxnSpLocks/>
          </p:cNvCxnSpPr>
          <p:nvPr/>
        </p:nvCxnSpPr>
        <p:spPr>
          <a:xfrm>
            <a:off x="636528" y="1766738"/>
            <a:ext cx="0" cy="161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4F97F01-19BA-4367-B88C-E67903731898}"/>
              </a:ext>
            </a:extLst>
          </p:cNvPr>
          <p:cNvSpPr/>
          <p:nvPr/>
        </p:nvSpPr>
        <p:spPr>
          <a:xfrm>
            <a:off x="331148" y="3528917"/>
            <a:ext cx="1706549" cy="573714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the power supply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EA5CFE-3CBD-FA2E-7FC5-B50FCA470556}"/>
              </a:ext>
            </a:extLst>
          </p:cNvPr>
          <p:cNvSpPr/>
          <p:nvPr/>
        </p:nvSpPr>
        <p:spPr>
          <a:xfrm>
            <a:off x="331148" y="4349191"/>
            <a:ext cx="1706549" cy="573714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the motor driving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CA87C70-C59C-0437-ED48-CB751FF74E12}"/>
              </a:ext>
            </a:extLst>
          </p:cNvPr>
          <p:cNvSpPr/>
          <p:nvPr/>
        </p:nvSpPr>
        <p:spPr>
          <a:xfrm>
            <a:off x="331147" y="5169466"/>
            <a:ext cx="1706549" cy="759390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Twist library to linear and angular movements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0F8143-70C8-CC61-A5A6-D478D454EB96}"/>
              </a:ext>
            </a:extLst>
          </p:cNvPr>
          <p:cNvSpPr/>
          <p:nvPr/>
        </p:nvSpPr>
        <p:spPr>
          <a:xfrm>
            <a:off x="2860362" y="5542706"/>
            <a:ext cx="249382" cy="250603"/>
          </a:xfrm>
          <a:prstGeom prst="rect">
            <a:avLst/>
          </a:prstGeom>
          <a:solidFill>
            <a:srgbClr val="68E468"/>
          </a:solidFill>
          <a:ln>
            <a:solidFill>
              <a:srgbClr val="51F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AB38BAD-70B2-C501-A871-0BCCD6113289}"/>
              </a:ext>
            </a:extLst>
          </p:cNvPr>
          <p:cNvSpPr/>
          <p:nvPr/>
        </p:nvSpPr>
        <p:spPr>
          <a:xfrm>
            <a:off x="5434216" y="5542706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5547DB-5D04-E0CD-EB5A-A84CA3F41A3F}"/>
              </a:ext>
            </a:extLst>
          </p:cNvPr>
          <p:cNvSpPr txBox="1"/>
          <p:nvPr/>
        </p:nvSpPr>
        <p:spPr>
          <a:xfrm>
            <a:off x="3160306" y="5483341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1D91BE3-3A5E-3A21-6E55-006F601EEC38}"/>
              </a:ext>
            </a:extLst>
          </p:cNvPr>
          <p:cNvSpPr txBox="1"/>
          <p:nvPr/>
        </p:nvSpPr>
        <p:spPr>
          <a:xfrm>
            <a:off x="5761894" y="5487575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2FA16D-3DBC-E543-7704-B8F5E834510E}"/>
              </a:ext>
            </a:extLst>
          </p:cNvPr>
          <p:cNvSpPr/>
          <p:nvPr/>
        </p:nvSpPr>
        <p:spPr>
          <a:xfrm>
            <a:off x="5178472" y="2839297"/>
            <a:ext cx="1706549" cy="689619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Angular</a:t>
            </a:r>
            <a:r>
              <a:rPr lang="en-US" sz="13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app for remote development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079FBC5-4CE1-ABA3-6320-D9AFCBBADA0D}"/>
              </a:ext>
            </a:extLst>
          </p:cNvPr>
          <p:cNvSpPr/>
          <p:nvPr/>
        </p:nvSpPr>
        <p:spPr>
          <a:xfrm>
            <a:off x="5178474" y="3634981"/>
            <a:ext cx="1706548" cy="527897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Create the communication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0ECDA0-FBC7-D8F3-D85B-D899BA312A4F}"/>
              </a:ext>
            </a:extLst>
          </p:cNvPr>
          <p:cNvSpPr/>
          <p:nvPr/>
        </p:nvSpPr>
        <p:spPr>
          <a:xfrm>
            <a:off x="7654840" y="3575390"/>
            <a:ext cx="1734074" cy="701780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Testing the performance in various scenarios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CD5667B-1C69-740D-7E11-B9DE782CAC08}"/>
              </a:ext>
            </a:extLst>
          </p:cNvPr>
          <p:cNvCxnSpPr>
            <a:cxnSpLocks/>
          </p:cNvCxnSpPr>
          <p:nvPr/>
        </p:nvCxnSpPr>
        <p:spPr>
          <a:xfrm>
            <a:off x="10682273" y="1771346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9" name="Straight Connector 6">
            <a:extLst>
              <a:ext uri="{FF2B5EF4-FFF2-40B4-BE49-F238E27FC236}">
                <a16:creationId xmlns:a16="http://schemas.microsoft.com/office/drawing/2014/main" id="{924D7673-88F2-2D89-51FD-C7906F869982}"/>
              </a:ext>
            </a:extLst>
          </p:cNvPr>
          <p:cNvSpPr/>
          <p:nvPr/>
        </p:nvSpPr>
        <p:spPr>
          <a:xfrm>
            <a:off x="10218862" y="2513184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0" name="Straight Connector 7">
            <a:extLst>
              <a:ext uri="{FF2B5EF4-FFF2-40B4-BE49-F238E27FC236}">
                <a16:creationId xmlns:a16="http://schemas.microsoft.com/office/drawing/2014/main" id="{511CD049-765A-34D6-2111-E77D8C40BEE2}"/>
              </a:ext>
            </a:extLst>
          </p:cNvPr>
          <p:cNvSpPr/>
          <p:nvPr/>
        </p:nvSpPr>
        <p:spPr>
          <a:xfrm>
            <a:off x="10218862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8E8A4E4-C523-4401-B2B1-DAAC39475C2E}"/>
              </a:ext>
            </a:extLst>
          </p:cNvPr>
          <p:cNvGrpSpPr/>
          <p:nvPr/>
        </p:nvGrpSpPr>
        <p:grpSpPr>
          <a:xfrm>
            <a:off x="10104119" y="1939469"/>
            <a:ext cx="1147429" cy="573714"/>
            <a:chOff x="7327671" y="843932"/>
            <a:chExt cx="1147429" cy="57371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AAA9439-DA42-5079-7232-353DEFA906DE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AE527C4-4C54-AB4D-CA9A-EBA63FE6067F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Drive</a:t>
              </a:r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FB233BD-6668-FA31-EAD7-3B2FB2A73418}"/>
              </a:ext>
            </a:extLst>
          </p:cNvPr>
          <p:cNvSpPr/>
          <p:nvPr/>
        </p:nvSpPr>
        <p:spPr>
          <a:xfrm>
            <a:off x="10341816" y="2754144"/>
            <a:ext cx="1694541" cy="674856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the robot by providing PWM values</a:t>
            </a: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E58C63F-7C29-D4AC-C7A5-CFA82AC0D3D8}"/>
              </a:ext>
            </a:extLst>
          </p:cNvPr>
          <p:cNvSpPr/>
          <p:nvPr/>
        </p:nvSpPr>
        <p:spPr>
          <a:xfrm>
            <a:off x="10332906" y="3575390"/>
            <a:ext cx="1801977" cy="773801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the robot forward, backward, steer left and right</a:t>
            </a:r>
          </a:p>
        </p:txBody>
      </p:sp>
      <p:sp>
        <p:nvSpPr>
          <p:cNvPr id="136" name="Straight Connector 6">
            <a:extLst>
              <a:ext uri="{FF2B5EF4-FFF2-40B4-BE49-F238E27FC236}">
                <a16:creationId xmlns:a16="http://schemas.microsoft.com/office/drawing/2014/main" id="{069FC908-9652-6B49-5654-EA0313DB9B80}"/>
              </a:ext>
            </a:extLst>
          </p:cNvPr>
          <p:cNvSpPr/>
          <p:nvPr/>
        </p:nvSpPr>
        <p:spPr>
          <a:xfrm>
            <a:off x="10216801" y="3580015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9D1F787-E284-2031-31C6-8A9B770A1E37}"/>
              </a:ext>
            </a:extLst>
          </p:cNvPr>
          <p:cNvSpPr/>
          <p:nvPr/>
        </p:nvSpPr>
        <p:spPr>
          <a:xfrm>
            <a:off x="10341816" y="4602409"/>
            <a:ext cx="1706550" cy="576401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it in off road conditions to test</a:t>
            </a:r>
          </a:p>
        </p:txBody>
      </p:sp>
      <p:sp>
        <p:nvSpPr>
          <p:cNvPr id="138" name="Straight Connector 6">
            <a:extLst>
              <a:ext uri="{FF2B5EF4-FFF2-40B4-BE49-F238E27FC236}">
                <a16:creationId xmlns:a16="http://schemas.microsoft.com/office/drawing/2014/main" id="{6366312C-7B7D-7E54-D4B0-943641F9B3E7}"/>
              </a:ext>
            </a:extLst>
          </p:cNvPr>
          <p:cNvSpPr/>
          <p:nvPr/>
        </p:nvSpPr>
        <p:spPr>
          <a:xfrm>
            <a:off x="10213946" y="4308776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F22F033-CEF6-BE89-0B98-B2649AFA730F}"/>
              </a:ext>
            </a:extLst>
          </p:cNvPr>
          <p:cNvSpPr/>
          <p:nvPr/>
        </p:nvSpPr>
        <p:spPr>
          <a:xfrm>
            <a:off x="10341816" y="5375229"/>
            <a:ext cx="1706550" cy="576401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the robot with Twist library</a:t>
            </a:r>
          </a:p>
        </p:txBody>
      </p:sp>
      <p:sp>
        <p:nvSpPr>
          <p:cNvPr id="140" name="Straight Connector 6">
            <a:extLst>
              <a:ext uri="{FF2B5EF4-FFF2-40B4-BE49-F238E27FC236}">
                <a16:creationId xmlns:a16="http://schemas.microsoft.com/office/drawing/2014/main" id="{E9309A08-03D7-5736-6ECB-84F2E95773DC}"/>
              </a:ext>
            </a:extLst>
          </p:cNvPr>
          <p:cNvSpPr/>
          <p:nvPr/>
        </p:nvSpPr>
        <p:spPr>
          <a:xfrm>
            <a:off x="2559644" y="2587054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CF460F6-0BFB-5568-067A-E151B91B689A}"/>
              </a:ext>
            </a:extLst>
          </p:cNvPr>
          <p:cNvGrpSpPr/>
          <p:nvPr/>
        </p:nvGrpSpPr>
        <p:grpSpPr>
          <a:xfrm>
            <a:off x="2682515" y="3602777"/>
            <a:ext cx="1906026" cy="573714"/>
            <a:chOff x="7614528" y="1658607"/>
            <a:chExt cx="1706549" cy="573714"/>
          </a:xfrm>
          <a:solidFill>
            <a:srgbClr val="68E468"/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824F2CF-5A89-EA4E-4185-4CC2CF6747F3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pPr algn="ctr"/>
              <a:endParaRPr lang="en-US" sz="1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D506E47-B266-1B75-88E3-FD2DC37C20E1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the robot autopilot</a:t>
              </a: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B71AE81-2E0E-0DFC-99E7-10D7B769EB91}"/>
              </a:ext>
            </a:extLst>
          </p:cNvPr>
          <p:cNvSpPr txBox="1"/>
          <p:nvPr/>
        </p:nvSpPr>
        <p:spPr>
          <a:xfrm>
            <a:off x="1269453" y="1157862"/>
            <a:ext cx="619681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>
              <a:solidFill>
                <a:sysClr val="windowText" lastClr="000000"/>
              </a:solidFill>
              <a:latin typeface="Arial" panose="020B060402020202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2674F2C-19F0-E6D7-E268-AE658C11E712}"/>
              </a:ext>
            </a:extLst>
          </p:cNvPr>
          <p:cNvSpPr/>
          <p:nvPr/>
        </p:nvSpPr>
        <p:spPr>
          <a:xfrm>
            <a:off x="7664157" y="4460668"/>
            <a:ext cx="1734074" cy="665135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ysClr val="windowText" lastClr="000000"/>
                </a:solidFill>
                <a:latin typeface="Arial" panose="020B0604020202020204"/>
              </a:rPr>
              <a:t>Finetune the algorithm based on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300894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F5D85E3-D097-567B-3ADF-8EEC7D36E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2B23DA-7968-D44E-7F43-F7360F37193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0911D1-36C6-13E8-44B2-BAFEBF6FCCEA}"/>
              </a:ext>
            </a:extLst>
          </p:cNvPr>
          <p:cNvCxnSpPr>
            <a:cxnSpLocks/>
          </p:cNvCxnSpPr>
          <p:nvPr/>
        </p:nvCxnSpPr>
        <p:spPr>
          <a:xfrm>
            <a:off x="2490652" y="1724293"/>
            <a:ext cx="12453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BB073-900C-9B4B-DA76-1492D07E41E0}"/>
              </a:ext>
            </a:extLst>
          </p:cNvPr>
          <p:cNvCxnSpPr>
            <a:cxnSpLocks/>
          </p:cNvCxnSpPr>
          <p:nvPr/>
        </p:nvCxnSpPr>
        <p:spPr>
          <a:xfrm>
            <a:off x="3735977" y="1724293"/>
            <a:ext cx="0" cy="18287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28D9D0-61D5-20CD-1A31-6722B194AA22}"/>
              </a:ext>
            </a:extLst>
          </p:cNvPr>
          <p:cNvCxnSpPr>
            <a:cxnSpLocks/>
          </p:cNvCxnSpPr>
          <p:nvPr/>
        </p:nvCxnSpPr>
        <p:spPr>
          <a:xfrm>
            <a:off x="3735977" y="3544381"/>
            <a:ext cx="1262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E2D423-DE2B-9A45-CD74-DE808214F38D}"/>
              </a:ext>
            </a:extLst>
          </p:cNvPr>
          <p:cNvCxnSpPr>
            <a:cxnSpLocks/>
          </p:cNvCxnSpPr>
          <p:nvPr/>
        </p:nvCxnSpPr>
        <p:spPr>
          <a:xfrm>
            <a:off x="4998720" y="2490645"/>
            <a:ext cx="0" cy="10537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9EFC4A-E462-3135-13E5-B876A27096B0}"/>
              </a:ext>
            </a:extLst>
          </p:cNvPr>
          <p:cNvCxnSpPr>
            <a:cxnSpLocks/>
          </p:cNvCxnSpPr>
          <p:nvPr/>
        </p:nvCxnSpPr>
        <p:spPr>
          <a:xfrm>
            <a:off x="4994367" y="2499351"/>
            <a:ext cx="12714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414D24-AA6C-22F6-6FF8-406703BA8FC2}"/>
              </a:ext>
            </a:extLst>
          </p:cNvPr>
          <p:cNvCxnSpPr>
            <a:cxnSpLocks/>
          </p:cNvCxnSpPr>
          <p:nvPr/>
        </p:nvCxnSpPr>
        <p:spPr>
          <a:xfrm>
            <a:off x="6265817" y="2499351"/>
            <a:ext cx="0" cy="3254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D31256-ABE0-A749-AA42-A7854FEDF9C0}"/>
              </a:ext>
            </a:extLst>
          </p:cNvPr>
          <p:cNvCxnSpPr>
            <a:cxnSpLocks/>
          </p:cNvCxnSpPr>
          <p:nvPr/>
        </p:nvCxnSpPr>
        <p:spPr>
          <a:xfrm>
            <a:off x="7498080" y="3709852"/>
            <a:ext cx="0" cy="2061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9FAB79-B10F-05CD-3B29-F4800F7F482F}"/>
              </a:ext>
            </a:extLst>
          </p:cNvPr>
          <p:cNvCxnSpPr>
            <a:cxnSpLocks/>
          </p:cNvCxnSpPr>
          <p:nvPr/>
        </p:nvCxnSpPr>
        <p:spPr>
          <a:xfrm>
            <a:off x="7498080" y="3718560"/>
            <a:ext cx="12714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6FD689F-59E0-FE9A-A568-656CD962AAA3}"/>
              </a:ext>
            </a:extLst>
          </p:cNvPr>
          <p:cNvCxnSpPr>
            <a:cxnSpLocks/>
          </p:cNvCxnSpPr>
          <p:nvPr/>
        </p:nvCxnSpPr>
        <p:spPr>
          <a:xfrm>
            <a:off x="6257108" y="5758545"/>
            <a:ext cx="1262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08A47B-1E5A-E310-DAD4-2D1A6492F60E}"/>
              </a:ext>
            </a:extLst>
          </p:cNvPr>
          <p:cNvSpPr txBox="1"/>
          <p:nvPr/>
        </p:nvSpPr>
        <p:spPr>
          <a:xfrm>
            <a:off x="561700" y="1436732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Previous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9CE38-84D8-9223-0F3C-B4528CD33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2AD18B-DFB5-076C-FEAF-64522296DBB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08AD12-3234-F530-27A4-A34389B586F1}"/>
              </a:ext>
            </a:extLst>
          </p:cNvPr>
          <p:cNvSpPr txBox="1">
            <a:spLocks/>
          </p:cNvSpPr>
          <p:nvPr/>
        </p:nvSpPr>
        <p:spPr>
          <a:xfrm>
            <a:off x="3581716" y="139298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318974236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45534201-370B-3DE3-5737-2FCB6D5F0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gear on a machine&#10;&#10;Description automatically generated">
            <a:extLst>
              <a:ext uri="{FF2B5EF4-FFF2-40B4-BE49-F238E27FC236}">
                <a16:creationId xmlns:a16="http://schemas.microsoft.com/office/drawing/2014/main" id="{DB86B03C-A34B-4AC8-145F-21167FC02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2805" y="1518792"/>
            <a:ext cx="6135666" cy="34552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0E1CF7-3ECE-7D75-476B-95B215062426}"/>
              </a:ext>
            </a:extLst>
          </p:cNvPr>
          <p:cNvCxnSpPr/>
          <p:nvPr/>
        </p:nvCxnSpPr>
        <p:spPr>
          <a:xfrm flipV="1">
            <a:off x="6204857" y="2335741"/>
            <a:ext cx="2246811" cy="1149531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61444DF-E348-4CE7-1639-C7B5F058A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BC83E3-3878-4580-21E8-CE4DEE0A2AF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423339803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3EE34B1-6BD5-04EC-7840-9A13D1FB8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2B23DA-7968-D44E-7F43-F7360F37193B}"/>
              </a:ext>
            </a:extLst>
          </p:cNvPr>
          <p:cNvGraphicFramePr/>
          <p:nvPr/>
        </p:nvGraphicFramePr>
        <p:xfrm>
          <a:off x="2142309" y="719666"/>
          <a:ext cx="843860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28D9D0-61D5-20CD-1A31-6722B194AA22}"/>
              </a:ext>
            </a:extLst>
          </p:cNvPr>
          <p:cNvCxnSpPr>
            <a:cxnSpLocks/>
          </p:cNvCxnSpPr>
          <p:nvPr/>
        </p:nvCxnSpPr>
        <p:spPr>
          <a:xfrm>
            <a:off x="3692434" y="1715582"/>
            <a:ext cx="7532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9EFC4A-E462-3135-13E5-B876A27096B0}"/>
              </a:ext>
            </a:extLst>
          </p:cNvPr>
          <p:cNvCxnSpPr>
            <a:cxnSpLocks/>
          </p:cNvCxnSpPr>
          <p:nvPr/>
        </p:nvCxnSpPr>
        <p:spPr>
          <a:xfrm>
            <a:off x="4576346" y="3557450"/>
            <a:ext cx="963028" cy="87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1FBDB6-CEEC-9685-07A5-EEFA4E2B6ABA}"/>
              </a:ext>
            </a:extLst>
          </p:cNvPr>
          <p:cNvCxnSpPr>
            <a:cxnSpLocks/>
          </p:cNvCxnSpPr>
          <p:nvPr/>
        </p:nvCxnSpPr>
        <p:spPr>
          <a:xfrm flipH="1">
            <a:off x="2604405" y="3557450"/>
            <a:ext cx="985247" cy="21939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D93905-CF02-A78D-0A80-3E92195BB960}"/>
              </a:ext>
            </a:extLst>
          </p:cNvPr>
          <p:cNvCxnSpPr>
            <a:cxnSpLocks/>
          </p:cNvCxnSpPr>
          <p:nvPr/>
        </p:nvCxnSpPr>
        <p:spPr>
          <a:xfrm flipH="1">
            <a:off x="3579223" y="1711213"/>
            <a:ext cx="113211" cy="18636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00E961-03B5-2725-7ADB-0A4D4932B135}"/>
              </a:ext>
            </a:extLst>
          </p:cNvPr>
          <p:cNvCxnSpPr>
            <a:cxnSpLocks/>
          </p:cNvCxnSpPr>
          <p:nvPr/>
        </p:nvCxnSpPr>
        <p:spPr>
          <a:xfrm>
            <a:off x="4445721" y="1711213"/>
            <a:ext cx="121918" cy="18549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85AC5-D630-B8F8-DB26-66208CAB9FBC}"/>
              </a:ext>
            </a:extLst>
          </p:cNvPr>
          <p:cNvCxnSpPr>
            <a:cxnSpLocks/>
          </p:cNvCxnSpPr>
          <p:nvPr/>
        </p:nvCxnSpPr>
        <p:spPr>
          <a:xfrm flipH="1">
            <a:off x="5539374" y="1711213"/>
            <a:ext cx="121920" cy="18549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C60244-B688-1B09-67BC-0E24A1D7ED26}"/>
              </a:ext>
            </a:extLst>
          </p:cNvPr>
          <p:cNvCxnSpPr>
            <a:cxnSpLocks/>
          </p:cNvCxnSpPr>
          <p:nvPr/>
        </p:nvCxnSpPr>
        <p:spPr>
          <a:xfrm>
            <a:off x="5663290" y="1711213"/>
            <a:ext cx="7437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8C6E9C-BA44-A0C7-6323-13AF3145EE25}"/>
              </a:ext>
            </a:extLst>
          </p:cNvPr>
          <p:cNvCxnSpPr>
            <a:cxnSpLocks/>
          </p:cNvCxnSpPr>
          <p:nvPr/>
        </p:nvCxnSpPr>
        <p:spPr>
          <a:xfrm>
            <a:off x="6407057" y="1711213"/>
            <a:ext cx="112759" cy="1846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00C1873-7875-9EFD-BA1B-EB0FEAABA783}"/>
              </a:ext>
            </a:extLst>
          </p:cNvPr>
          <p:cNvCxnSpPr>
            <a:cxnSpLocks/>
          </p:cNvCxnSpPr>
          <p:nvPr/>
        </p:nvCxnSpPr>
        <p:spPr>
          <a:xfrm>
            <a:off x="6530707" y="3557450"/>
            <a:ext cx="943429" cy="21939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F1C661-1C42-C113-CDBD-402CD2F56421}"/>
              </a:ext>
            </a:extLst>
          </p:cNvPr>
          <p:cNvCxnSpPr>
            <a:cxnSpLocks/>
          </p:cNvCxnSpPr>
          <p:nvPr/>
        </p:nvCxnSpPr>
        <p:spPr>
          <a:xfrm flipH="1">
            <a:off x="8465469" y="3561804"/>
            <a:ext cx="995402" cy="21983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6986EA-8395-4385-E1EA-7262A0126D9F}"/>
              </a:ext>
            </a:extLst>
          </p:cNvPr>
          <p:cNvCxnSpPr>
            <a:cxnSpLocks/>
          </p:cNvCxnSpPr>
          <p:nvPr/>
        </p:nvCxnSpPr>
        <p:spPr>
          <a:xfrm>
            <a:off x="9448716" y="3553095"/>
            <a:ext cx="963028" cy="87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6B5997-3E0F-2A72-AA8A-D99353CC7E4B}"/>
              </a:ext>
            </a:extLst>
          </p:cNvPr>
          <p:cNvCxnSpPr/>
          <p:nvPr/>
        </p:nvCxnSpPr>
        <p:spPr>
          <a:xfrm>
            <a:off x="1341120" y="3561804"/>
            <a:ext cx="10206446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AFE08E-1562-6F70-AAEB-161031886110}"/>
              </a:ext>
            </a:extLst>
          </p:cNvPr>
          <p:cNvSpPr txBox="1"/>
          <p:nvPr/>
        </p:nvSpPr>
        <p:spPr>
          <a:xfrm>
            <a:off x="561700" y="1436732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D47F9-611D-86DC-877F-0D331B3FE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24AF31-5C68-2C7B-16F4-D009E2ECA34F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009763-8551-9C44-7937-430B11133D1F}"/>
              </a:ext>
            </a:extLst>
          </p:cNvPr>
          <p:cNvSpPr txBox="1">
            <a:spLocks/>
          </p:cNvSpPr>
          <p:nvPr/>
        </p:nvSpPr>
        <p:spPr>
          <a:xfrm>
            <a:off x="3581716" y="139298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4932812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4106894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368EBE-1664-A506-27A7-15967552982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34AA8-14FB-DB97-EB6D-70044D9229E3}"/>
              </a:ext>
            </a:extLst>
          </p:cNvPr>
          <p:cNvSpPr txBox="1"/>
          <p:nvPr/>
        </p:nvSpPr>
        <p:spPr>
          <a:xfrm>
            <a:off x="579016" y="1158002"/>
            <a:ext cx="104448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Motors are protected and can operate all motors simultaneously in a single-threaded environment.</a:t>
            </a:r>
          </a:p>
          <a:p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Consider only the data transfer speed and less errors.</a:t>
            </a:r>
          </a:p>
          <a:p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Pass by String is the best for serial communication.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63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E75B927-C352-F78F-B855-74BE309A3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9C3D-F472-7B83-3BE8-E3860CDF3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BA83E6-3184-67F8-1021-B1D052A2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43" y="1288896"/>
            <a:ext cx="10515600" cy="42802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[1]	L.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Grimstad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and P. J. From, “Thorvald II - a Modular and Re-configurable Agricultural Robot,”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IFAC-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PapersOnLine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vol. 50, no. 1, pp. 4588–4593, 2017,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10.1016/j.ifacol.2017.08.1005.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[2]	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Cihan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YURTSEVER, Y. ERTAS, O. SUSTAM, and C. ULU, “Development of an Agriculture Robot for Row-type Seed Sowing Applications,”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J. 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Selcuk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. Spec. Issue 2020 (ICAT’20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vol. 2020, pp. 228–242, 2020.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[3]	E. P. Godoy, G. T.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Tangerino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R. A.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Tabile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R. Y. Inamasu, and A. J. V. Porto, “Networked control system for the guidance of a four-wheel steering agricultural robotic platform,”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J. Control Sci. Eng.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vol. 2012, 2012,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10.1155/2012/368503.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[4]	P.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Biber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U. Weiss, M.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Dorna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and A. Albert, “Navigation System of the Autonomous Agricultural Robot ‘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BoniRob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,’”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Work. Agric. Robot. Enabling Safe, 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Effic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. Afford. Robot. Food Prod.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pp. 1–7, 2012.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[5]	T. Mueller-Sim, M. Jenkins, J. Abel, and G. Kantor, “The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Robotanist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A ground-based agricultural robot for high-throughput crop phenotyping,”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Proc. - IEEE Int. Conf. Robot. 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Autom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pp. 3634–3639, 2017,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10.1109/ICRA.2017.7989418.</a:t>
            </a:r>
          </a:p>
          <a:p>
            <a:endParaRPr lang="en-US" sz="2000">
              <a:effectLst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B27ED-62B7-9A1D-EBF6-0F24A406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75491"/>
            <a:ext cx="4564184" cy="605546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References</a:t>
            </a:r>
            <a:endParaRPr lang="en-US" sz="4500">
              <a:solidFill>
                <a:srgbClr val="000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FE7BB9-6F61-A900-7010-3B85EE744479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74890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9DF2F-DD14-3A0D-0FDC-AEB95CFB4D2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Perera P.V.Y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  <a:r>
              <a:rPr lang="en-US" sz="1800">
                <a:solidFill>
                  <a:schemeClr val="tx1"/>
                </a:solidFill>
              </a:rPr>
              <a:t>  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61633E4-77B8-525E-765B-F0ED6ADB3D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0DA6D7D-3706-FBB3-374D-6D68F99A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64400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IT20382476</a:t>
            </a:r>
            <a:br>
              <a:rPr lang="en-US" b="1"/>
            </a:br>
            <a:r>
              <a:rPr lang="en-US" b="1"/>
              <a:t>Perera P.V.Y </a:t>
            </a:r>
            <a:br>
              <a:rPr lang="en-US" b="1"/>
            </a:br>
            <a:br>
              <a:rPr lang="en-US"/>
            </a:br>
            <a:r>
              <a:rPr lang="en-US" sz="4000" b="1"/>
              <a:t>Data Science</a:t>
            </a:r>
            <a:endParaRPr lang="en-US" sz="400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349F943-F499-1BC9-27D9-9B7F6AB77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524133"/>
              </p:ext>
            </p:extLst>
          </p:nvPr>
        </p:nvGraphicFramePr>
        <p:xfrm>
          <a:off x="7258483" y="1989647"/>
          <a:ext cx="4119239" cy="3439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186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F351E32-D541-0F32-7A44-CE46732D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BFFFE-1836-EE19-EF75-F2729F7B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332" y="64458"/>
            <a:ext cx="6121958" cy="682888"/>
          </a:xfrm>
        </p:spPr>
        <p:txBody>
          <a:bodyPr>
            <a:noAutofit/>
          </a:bodyPr>
          <a:lstStyle/>
          <a:p>
            <a:br>
              <a:rPr lang="en-US" sz="4500">
                <a:solidFill>
                  <a:srgbClr val="000060"/>
                </a:solidFill>
              </a:rPr>
            </a:br>
            <a:r>
              <a:rPr lang="en-US" sz="4500">
                <a:solidFill>
                  <a:srgbClr val="000060"/>
                </a:solidFill>
              </a:rPr>
              <a:t>Background &amp; Literature</a:t>
            </a:r>
            <a:br>
              <a:rPr lang="en-US" sz="4500">
                <a:solidFill>
                  <a:srgbClr val="000060"/>
                </a:solidFill>
              </a:rPr>
            </a:br>
            <a:endParaRPr lang="en-US" sz="4500">
              <a:solidFill>
                <a:srgbClr val="000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4D203-3208-27F5-B964-BA3764084EFC}"/>
              </a:ext>
            </a:extLst>
          </p:cNvPr>
          <p:cNvSpPr txBox="1"/>
          <p:nvPr/>
        </p:nvSpPr>
        <p:spPr>
          <a:xfrm>
            <a:off x="518490" y="1784319"/>
            <a:ext cx="11455647" cy="328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7000"/>
              </a:lnSpc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800" kern="100">
                <a:effectLst/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What is Automatic path detection?</a:t>
            </a:r>
          </a:p>
          <a:p>
            <a:pPr algn="just">
              <a:lnSpc>
                <a:spcPct val="107000"/>
              </a:lnSpc>
              <a:tabLst>
                <a:tab pos="457200" algn="l"/>
              </a:tabLst>
            </a:pPr>
            <a:endParaRPr lang="en-US" sz="2800" kern="100"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800">
                <a:latin typeface="Product Sans" panose="020B0403030502040203"/>
              </a:rPr>
              <a:t>How does Automatic path detection work?</a:t>
            </a:r>
            <a:endParaRPr lang="en-US" sz="2800" kern="100">
              <a:effectLst/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tabLst>
                <a:tab pos="457200" algn="l"/>
              </a:tabLst>
            </a:pPr>
            <a:endParaRPr lang="en-US" sz="2800" kern="100"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800" kern="100"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How does Automatic Path detection help “</a:t>
            </a:r>
            <a:r>
              <a:rPr lang="en-US" sz="2800" kern="100" err="1"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TeaBot</a:t>
            </a:r>
            <a:r>
              <a:rPr lang="en-US" sz="2800" kern="100"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” to navigate </a:t>
            </a:r>
            <a:r>
              <a:rPr lang="en-US" sz="2800">
                <a:latin typeface="Product Sans" panose="020B0403030502040203"/>
              </a:rPr>
              <a:t>?</a:t>
            </a:r>
            <a:r>
              <a:rPr lang="en-US" sz="2800" baseline="30000">
                <a:latin typeface="Product Sans" panose="020B0403030502040203"/>
              </a:rPr>
              <a:t>[1][2]</a:t>
            </a:r>
            <a:endParaRPr lang="en-US" sz="2800" kern="100"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kern="100">
                <a:effectLst/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>
                <a:latin typeface="Product Sans" panose="020B0403030502040203"/>
              </a:rPr>
              <a:t>How does Automatic Path Detection relate to ?</a:t>
            </a:r>
            <a:r>
              <a:rPr lang="en-US" sz="2800" baseline="30000">
                <a:latin typeface="Product Sans" panose="020B0403030502040203"/>
              </a:rPr>
              <a:t>[1][2]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F0EF3-FCFC-B094-13AF-B48F942A1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49291-F7A2-024C-F4D0-8034F8CF29E7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954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D5B244D-1888-CC7A-7B58-603D0BB88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2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A597D-C6E4-43EE-876D-69EBBB73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5140569" cy="814111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E6EED-AC5F-C5DA-6722-5CB8C51FCE52}"/>
              </a:ext>
            </a:extLst>
          </p:cNvPr>
          <p:cNvSpPr txBox="1"/>
          <p:nvPr/>
        </p:nvSpPr>
        <p:spPr>
          <a:xfrm>
            <a:off x="1074420" y="1426852"/>
            <a:ext cx="88491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>
                <a:ea typeface="+mj-ea"/>
                <a:cs typeface="+mj-cs"/>
              </a:rPr>
              <a:t>How can a suitable algorithm be created to detect the path and address </a:t>
            </a:r>
            <a:r>
              <a:rPr lang="en-US" sz="3200" err="1">
                <a:ea typeface="+mj-ea"/>
                <a:cs typeface="+mj-cs"/>
              </a:rPr>
              <a:t>TeaBot’s</a:t>
            </a:r>
            <a:r>
              <a:rPr lang="en-US" sz="3200">
                <a:ea typeface="+mj-ea"/>
                <a:cs typeface="+mj-cs"/>
              </a:rPr>
              <a:t> navigation problem</a:t>
            </a:r>
            <a:r>
              <a:rPr lang="en-US" sz="3200">
                <a:latin typeface="Product Sans" panose="020B0403030502040203"/>
              </a:rPr>
              <a:t> ?</a:t>
            </a:r>
            <a:r>
              <a:rPr lang="en-US" sz="3200" baseline="30000">
                <a:latin typeface="Product Sans" panose="020B0403030502040203"/>
              </a:rPr>
              <a:t>[1][2][3][4][5]</a:t>
            </a:r>
            <a:endParaRPr lang="en-US" sz="3200"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83E37-3E51-44CF-D304-139E395A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CFA3BB-D3EB-E728-BF42-9BA7739E691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37056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93464A8-1F67-811F-5EB9-2983CCA6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9236C-8EBA-C8CC-7FCE-8E3047AC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7343952" cy="68995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ACE7C-F645-FD48-7258-9F3BBD863131}"/>
              </a:ext>
            </a:extLst>
          </p:cNvPr>
          <p:cNvSpPr txBox="1"/>
          <p:nvPr/>
        </p:nvSpPr>
        <p:spPr>
          <a:xfrm>
            <a:off x="292231" y="1318340"/>
            <a:ext cx="1177407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Main Objective</a:t>
            </a:r>
          </a:p>
          <a:p>
            <a:r>
              <a:rPr lang="en-US" sz="2600"/>
              <a:t>             Develop an algorithm to precisely detect the navigation path.</a:t>
            </a:r>
          </a:p>
          <a:p>
            <a:pPr marL="0" indent="0">
              <a:buNone/>
            </a:pPr>
            <a:endParaRPr lang="en-US" sz="2600"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Sub-Objectives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Implement an algorithm to accurately detect the center of path.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/>
              <a:t>Develop a Classic Computer Vision algorithm to segment the input frame.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/>
              <a:t>Algorithm creation to detect center of the path.</a:t>
            </a:r>
          </a:p>
          <a:p>
            <a:pPr lvl="1"/>
            <a:endParaRPr lang="en-US" sz="2600"/>
          </a:p>
          <a:p>
            <a:pPr lvl="1"/>
            <a:endParaRPr lang="en-US" sz="260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Test and validate the performance in various scenarios and fine-tune the algorithm.</a:t>
            </a:r>
          </a:p>
          <a:p>
            <a:pPr lvl="1"/>
            <a:endParaRPr lang="en-US" sz="2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53E65-602D-6C60-4DF5-8892E35FA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28202A-E396-A4D6-6530-7434B828308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5363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">
            <a:extLst>
              <a:ext uri="{FF2B5EF4-FFF2-40B4-BE49-F238E27FC236}">
                <a16:creationId xmlns:a16="http://schemas.microsoft.com/office/drawing/2014/main" id="{9983C568-AA48-9C4B-A46E-61E4A979C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9BB201-31F1-7ABC-983D-AF8D2C62C509}"/>
              </a:ext>
            </a:extLst>
          </p:cNvPr>
          <p:cNvSpPr txBox="1"/>
          <p:nvPr/>
        </p:nvSpPr>
        <p:spPr>
          <a:xfrm>
            <a:off x="717755" y="1789204"/>
            <a:ext cx="10550013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How to develop the </a:t>
            </a:r>
            <a:r>
              <a:rPr lang="en-US" sz="2800" err="1"/>
              <a:t>TeaBot</a:t>
            </a:r>
            <a:r>
              <a:rPr lang="en-US" sz="2800"/>
              <a:t> for the liquid fertilization process efficiently?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51745-F249-5ECB-2165-F8543AA94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EBEA86-0EBD-902D-3B1C-44EFB9C6FDEB}"/>
              </a:ext>
            </a:extLst>
          </p:cNvPr>
          <p:cNvSpPr txBox="1">
            <a:spLocks/>
          </p:cNvSpPr>
          <p:nvPr/>
        </p:nvSpPr>
        <p:spPr>
          <a:xfrm>
            <a:off x="2302182" y="71630"/>
            <a:ext cx="6401980" cy="603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Research Problem</a:t>
            </a:r>
          </a:p>
        </p:txBody>
      </p:sp>
      <p:pic>
        <p:nvPicPr>
          <p:cNvPr id="8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055AD528-33AF-23FE-D6E0-2DB7CD89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55" y="3654083"/>
            <a:ext cx="2968885" cy="222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21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9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System Overview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671EA5-8CA3-F354-81E9-0F19B241BD4E}"/>
                  </a:ext>
                </a:extLst>
              </p14:cNvPr>
              <p14:cNvContentPartPr/>
              <p14:nvPr/>
            </p14:nvContentPartPr>
            <p14:xfrm>
              <a:off x="5869370" y="3598181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671EA5-8CA3-F354-81E9-0F19B241BD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0370" y="358918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ABA13C2-DBD0-3033-9A21-2BD49521F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737" y="709612"/>
            <a:ext cx="9347904" cy="57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Possible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1FBC3-7654-70E1-BA54-10525F7180AF}"/>
              </a:ext>
            </a:extLst>
          </p:cNvPr>
          <p:cNvSpPr txBox="1"/>
          <p:nvPr/>
        </p:nvSpPr>
        <p:spPr>
          <a:xfrm>
            <a:off x="563578" y="855034"/>
            <a:ext cx="11318062" cy="40005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Segmentation model to detect the center of path.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PP1 developed a U-Net model.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Finetuned the model.</a:t>
            </a:r>
          </a:p>
          <a:p>
            <a:pPr lvl="1">
              <a:lnSpc>
                <a:spcPct val="150000"/>
              </a:lnSpc>
            </a:pPr>
            <a:endParaRPr lang="en-US" sz="1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Potential problems identified.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Inaccurate results for noisy images.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Lengthy output processing times.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Exhibited substantial resource consumption.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C143D-FE44-B31E-E7B6-3D23E1224792}"/>
              </a:ext>
            </a:extLst>
          </p:cNvPr>
          <p:cNvSpPr txBox="1"/>
          <p:nvPr/>
        </p:nvSpPr>
        <p:spPr>
          <a:xfrm>
            <a:off x="563578" y="5052705"/>
            <a:ext cx="96073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rgbClr val="C00000"/>
                </a:solidFill>
              </a:rPr>
              <a:t>Possible</a:t>
            </a:r>
            <a:r>
              <a:rPr lang="en-US" sz="1800" b="1">
                <a:solidFill>
                  <a:srgbClr val="C00000"/>
                </a:solidFill>
              </a:rPr>
              <a:t> </a:t>
            </a:r>
            <a:r>
              <a:rPr lang="en-US" sz="2600" b="1">
                <a:solidFill>
                  <a:srgbClr val="C00000"/>
                </a:solidFill>
              </a:rPr>
              <a:t>solution : Classic  computer vision approach </a:t>
            </a:r>
          </a:p>
        </p:txBody>
      </p:sp>
    </p:spTree>
    <p:extLst>
      <p:ext uri="{BB962C8B-B14F-4D97-AF65-F5344CB8AC3E}">
        <p14:creationId xmlns:p14="http://schemas.microsoft.com/office/powerpoint/2010/main" val="168298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230E489-4A0B-77A0-725A-6FE807B47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Developed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74D3B6-08EF-B21B-40D4-931EDFA60EB0}"/>
                  </a:ext>
                </a:extLst>
              </p14:cNvPr>
              <p14:cNvContentPartPr/>
              <p14:nvPr/>
            </p14:nvContentPartPr>
            <p14:xfrm>
              <a:off x="4166273" y="490172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74D3B6-08EF-B21B-40D4-931EDFA60E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7273" y="48117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8FCCA3D-AA29-AAE3-079E-F3230B7A504A}"/>
              </a:ext>
            </a:extLst>
          </p:cNvPr>
          <p:cNvGrpSpPr/>
          <p:nvPr/>
        </p:nvGrpSpPr>
        <p:grpSpPr>
          <a:xfrm>
            <a:off x="4797713" y="291812"/>
            <a:ext cx="360" cy="360"/>
            <a:chOff x="4797713" y="29181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4D3A53-BF22-6425-5772-92DD4A92D270}"/>
                    </a:ext>
                  </a:extLst>
                </p14:cNvPr>
                <p14:cNvContentPartPr/>
                <p14:nvPr/>
              </p14:nvContentPartPr>
              <p14:xfrm>
                <a:off x="4797713" y="291812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4D3A53-BF22-6425-5772-92DD4A92D2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8713" y="2828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FF8FD2-68FC-F98D-72C9-06EE19117FED}"/>
                    </a:ext>
                  </a:extLst>
                </p14:cNvPr>
                <p14:cNvContentPartPr/>
                <p14:nvPr/>
              </p14:nvContentPartPr>
              <p14:xfrm>
                <a:off x="4797713" y="291812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FF8FD2-68FC-F98D-72C9-06EE19117F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8713" y="2828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31D834B-1666-1AB2-1379-53296A6BB230}"/>
                  </a:ext>
                </a:extLst>
              </p14:cNvPr>
              <p14:cNvContentPartPr/>
              <p14:nvPr/>
            </p14:nvContentPartPr>
            <p14:xfrm>
              <a:off x="6523193" y="2918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31D834B-1666-1AB2-1379-53296A6BB2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4193" y="28281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C7778-2FD7-AF24-52EF-73B9D0261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633946"/>
              </p:ext>
            </p:extLst>
          </p:nvPr>
        </p:nvGraphicFramePr>
        <p:xfrm>
          <a:off x="332936" y="1197397"/>
          <a:ext cx="4668911" cy="445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AD3963D0-9603-AECE-F3F9-DA17625A33D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93539D-328B-873C-9809-DD7F3F16FB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7481" y="3472556"/>
            <a:ext cx="2795155" cy="23585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EE691B-4C01-8F15-0720-5EB2AB67BB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7597" y="1066644"/>
            <a:ext cx="5114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0A491-52A6-EBC1-18E5-F77BED24365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P.V.Y.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00674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09847CC-D42E-0A02-BEDA-05B518AE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FCE75EB-5BCA-034A-6A9E-66551C3AB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381492"/>
              </p:ext>
            </p:extLst>
          </p:nvPr>
        </p:nvGraphicFramePr>
        <p:xfrm>
          <a:off x="279400" y="1193800"/>
          <a:ext cx="11785600" cy="560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F8DBECD-A6A7-59D5-900A-DFFC3F30962F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</a:t>
            </a:r>
            <a:r>
              <a:rPr lang="en-US" sz="4500">
                <a:solidFill>
                  <a:srgbClr val="000060"/>
                </a:solidFill>
              </a:rPr>
              <a:t>Final</a:t>
            </a:r>
            <a:endParaRPr kumimoji="0" lang="en-US" sz="4500" b="0" i="0" u="none" strike="noStrike" kern="1200" cap="none" spc="0" normalizeH="0" baseline="0" noProof="0">
              <a:ln>
                <a:noFill/>
              </a:ln>
              <a:solidFill>
                <a:srgbClr val="00006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6EE72-5DF9-8C7F-C463-66CBC173B0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7E776-C6D1-D278-1AB6-D5F4AE60E391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41D8B3-9EDF-232C-05F7-9FC07A3D8EB0}"/>
              </a:ext>
            </a:extLst>
          </p:cNvPr>
          <p:cNvSpPr/>
          <p:nvPr/>
        </p:nvSpPr>
        <p:spPr>
          <a:xfrm>
            <a:off x="3951743" y="6030218"/>
            <a:ext cx="249382" cy="250603"/>
          </a:xfrm>
          <a:prstGeom prst="rect">
            <a:avLst/>
          </a:prstGeom>
          <a:solidFill>
            <a:srgbClr val="30DA30">
              <a:alpha val="73000"/>
            </a:srgbClr>
          </a:solidFill>
          <a:ln w="12700" cap="flat" cmpd="sng" algn="ctr">
            <a:solidFill>
              <a:srgbClr val="30DA30"/>
            </a:solidFill>
            <a:prstDash val="solid"/>
            <a:miter lim="800000"/>
          </a:ln>
          <a:effectLst/>
        </p:spPr>
        <p:txBody>
          <a:bodyPr spcFirstLastPara="0" vert="horz" wrap="square" lIns="30480" tIns="20320" rIns="30480" bIns="20320" numCol="1" spcCol="1270" anchor="ctr" anchorCtr="0">
            <a:noAutofit/>
          </a:bodyPr>
          <a:lstStyle/>
          <a:p>
            <a:endParaRPr lang="en-US" sz="1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8F7F8-7014-D665-4341-08094395CEA4}"/>
              </a:ext>
            </a:extLst>
          </p:cNvPr>
          <p:cNvSpPr/>
          <p:nvPr/>
        </p:nvSpPr>
        <p:spPr>
          <a:xfrm>
            <a:off x="6525597" y="6030218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94B34-1AC5-3D74-F392-4541F95C42FF}"/>
              </a:ext>
            </a:extLst>
          </p:cNvPr>
          <p:cNvSpPr txBox="1"/>
          <p:nvPr/>
        </p:nvSpPr>
        <p:spPr>
          <a:xfrm>
            <a:off x="4251687" y="5970853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7F8287-21C3-107F-3C9D-A86D96E3B203}"/>
              </a:ext>
            </a:extLst>
          </p:cNvPr>
          <p:cNvSpPr txBox="1"/>
          <p:nvPr/>
        </p:nvSpPr>
        <p:spPr>
          <a:xfrm>
            <a:off x="6853275" y="5975087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47A57B-4E43-003F-B4F9-4ECB4917C319}"/>
              </a:ext>
            </a:extLst>
          </p:cNvPr>
          <p:cNvGrpSpPr/>
          <p:nvPr/>
        </p:nvGrpSpPr>
        <p:grpSpPr>
          <a:xfrm>
            <a:off x="4801561" y="851844"/>
            <a:ext cx="1973418" cy="573714"/>
            <a:chOff x="4410170" y="76737"/>
            <a:chExt cx="1973418" cy="57371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1F6827-E46A-A3AE-55EA-496AA95008E0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92DC5B-D61F-7718-ACF6-55178B8B2B37}"/>
                </a:ext>
              </a:extLst>
            </p:cNvPr>
            <p:cNvSpPr txBox="1"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/>
              <a:r>
                <a:rPr lang="en-US" sz="1600" b="1">
                  <a:solidFill>
                    <a:schemeClr val="bg1"/>
                  </a:solidFill>
                </a:rPr>
                <a:t>Path Identification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8A5A7B-8C21-337B-06FF-0BF9874E1315}"/>
              </a:ext>
            </a:extLst>
          </p:cNvPr>
          <p:cNvCxnSpPr>
            <a:cxnSpLocks/>
          </p:cNvCxnSpPr>
          <p:nvPr/>
        </p:nvCxnSpPr>
        <p:spPr>
          <a:xfrm flipV="1">
            <a:off x="865619" y="1578936"/>
            <a:ext cx="10199061" cy="9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6C42E6-8826-66A5-8E26-41CC250791A4}"/>
              </a:ext>
            </a:extLst>
          </p:cNvPr>
          <p:cNvCxnSpPr>
            <a:cxnSpLocks/>
          </p:cNvCxnSpPr>
          <p:nvPr/>
        </p:nvCxnSpPr>
        <p:spPr>
          <a:xfrm>
            <a:off x="865619" y="1588461"/>
            <a:ext cx="1" cy="146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81BE6F-638E-68EF-FF36-AF885466AB94}"/>
              </a:ext>
            </a:extLst>
          </p:cNvPr>
          <p:cNvCxnSpPr/>
          <p:nvPr/>
        </p:nvCxnSpPr>
        <p:spPr>
          <a:xfrm>
            <a:off x="2943818" y="1588461"/>
            <a:ext cx="1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405891-1683-A4F9-820F-C021FFDCC250}"/>
              </a:ext>
            </a:extLst>
          </p:cNvPr>
          <p:cNvCxnSpPr>
            <a:cxnSpLocks/>
          </p:cNvCxnSpPr>
          <p:nvPr/>
        </p:nvCxnSpPr>
        <p:spPr>
          <a:xfrm>
            <a:off x="4978646" y="1588461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1012FB-AFCA-4206-8D00-5765608C1138}"/>
              </a:ext>
            </a:extLst>
          </p:cNvPr>
          <p:cNvCxnSpPr>
            <a:cxnSpLocks/>
          </p:cNvCxnSpPr>
          <p:nvPr/>
        </p:nvCxnSpPr>
        <p:spPr>
          <a:xfrm>
            <a:off x="8921555" y="1588461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3596F4-D165-D88B-CDE1-C2378E03B97A}"/>
              </a:ext>
            </a:extLst>
          </p:cNvPr>
          <p:cNvCxnSpPr>
            <a:cxnSpLocks/>
          </p:cNvCxnSpPr>
          <p:nvPr/>
        </p:nvCxnSpPr>
        <p:spPr>
          <a:xfrm>
            <a:off x="11064680" y="1588461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51B93F-931A-D7AA-6B22-285686080E20}"/>
              </a:ext>
            </a:extLst>
          </p:cNvPr>
          <p:cNvCxnSpPr>
            <a:cxnSpLocks/>
          </p:cNvCxnSpPr>
          <p:nvPr/>
        </p:nvCxnSpPr>
        <p:spPr>
          <a:xfrm>
            <a:off x="5731121" y="1417011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6EEA33-FA4A-170C-514E-D270C6CEC81B}"/>
              </a:ext>
            </a:extLst>
          </p:cNvPr>
          <p:cNvCxnSpPr>
            <a:cxnSpLocks/>
          </p:cNvCxnSpPr>
          <p:nvPr/>
        </p:nvCxnSpPr>
        <p:spPr>
          <a:xfrm>
            <a:off x="6912221" y="1578936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8916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252" y="11064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0DDDF4-0EA4-6673-9745-025A6DC956BA}"/>
              </a:ext>
            </a:extLst>
          </p:cNvPr>
          <p:cNvSpPr txBox="1">
            <a:spLocks/>
          </p:cNvSpPr>
          <p:nvPr/>
        </p:nvSpPr>
        <p:spPr>
          <a:xfrm>
            <a:off x="157867" y="1073413"/>
            <a:ext cx="11236963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685800" indent="-6858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200">
                <a:solidFill>
                  <a:srgbClr val="000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2060"/>
                </a:solidFill>
              </a:rPr>
              <a:t>Deep Learning Approach: U-Net Segmentation model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7C06F9-3706-EE74-C864-C1CB77458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07" y="2297473"/>
            <a:ext cx="2751870" cy="2751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D2D882-CBB1-F89D-99F3-CC2C8AFD5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530" y="2297473"/>
            <a:ext cx="2615210" cy="2615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640695-5528-6DBC-988E-5F139049925D}"/>
              </a:ext>
            </a:extLst>
          </p:cNvPr>
          <p:cNvSpPr txBox="1"/>
          <p:nvPr/>
        </p:nvSpPr>
        <p:spPr>
          <a:xfrm>
            <a:off x="1074420" y="5362744"/>
            <a:ext cx="311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	(a)</a:t>
            </a:r>
          </a:p>
          <a:p>
            <a:r>
              <a:rPr lang="en-US" sz="2000"/>
              <a:t>   Accurate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0D997-67DF-B492-A41D-2D0497AA1F07}"/>
              </a:ext>
            </a:extLst>
          </p:cNvPr>
          <p:cNvSpPr txBox="1"/>
          <p:nvPr/>
        </p:nvSpPr>
        <p:spPr>
          <a:xfrm>
            <a:off x="8067017" y="5290759"/>
            <a:ext cx="311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	(b)</a:t>
            </a:r>
          </a:p>
          <a:p>
            <a:r>
              <a:rPr lang="en-US" sz="2000"/>
              <a:t>    Inaccurate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D1EEC7-1570-DEB1-F04D-E8E765918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119" y="2297473"/>
            <a:ext cx="2615210" cy="26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4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33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0DDDF4-0EA4-6673-9745-025A6DC956BA}"/>
              </a:ext>
            </a:extLst>
          </p:cNvPr>
          <p:cNvSpPr txBox="1">
            <a:spLocks/>
          </p:cNvSpPr>
          <p:nvPr/>
        </p:nvSpPr>
        <p:spPr>
          <a:xfrm>
            <a:off x="157868" y="1073413"/>
            <a:ext cx="9485753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0060"/>
                </a:solidFill>
              </a:rPr>
              <a:t>Drawbacks in Deep Learning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A0841-F30E-5A02-BBB2-8FF123624FF8}"/>
              </a:ext>
            </a:extLst>
          </p:cNvPr>
          <p:cNvSpPr txBox="1"/>
          <p:nvPr/>
        </p:nvSpPr>
        <p:spPr>
          <a:xfrm>
            <a:off x="739240" y="3179851"/>
            <a:ext cx="103171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/>
              <a:t>Process time of algorithm was relatively high.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/>
              <a:t>Around 4-5 seconds.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D2C69-E327-4672-9953-2FE99088A70E}"/>
              </a:ext>
            </a:extLst>
          </p:cNvPr>
          <p:cNvSpPr txBox="1"/>
          <p:nvPr/>
        </p:nvSpPr>
        <p:spPr>
          <a:xfrm>
            <a:off x="805229" y="2014506"/>
            <a:ext cx="1031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/>
              <a:t>Low</a:t>
            </a: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/>
              <a:t>accuracy for noisy images.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2F1DF-80C7-2675-C86C-E234AF961A72}"/>
              </a:ext>
            </a:extLst>
          </p:cNvPr>
          <p:cNvSpPr txBox="1"/>
          <p:nvPr/>
        </p:nvSpPr>
        <p:spPr>
          <a:xfrm>
            <a:off x="739240" y="4392811"/>
            <a:ext cx="103171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/>
              <a:t>U-Net model high resource consumption [5][6].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EE236B-09BC-EC49-9E3B-DDB5BCA8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106" y="15022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308894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97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0DDDF4-0EA4-6673-9745-025A6DC956BA}"/>
              </a:ext>
            </a:extLst>
          </p:cNvPr>
          <p:cNvSpPr txBox="1">
            <a:spLocks/>
          </p:cNvSpPr>
          <p:nvPr/>
        </p:nvSpPr>
        <p:spPr>
          <a:xfrm>
            <a:off x="78933" y="907659"/>
            <a:ext cx="7848866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2060"/>
                </a:solidFill>
              </a:rPr>
              <a:t>Classic</a:t>
            </a:r>
            <a:r>
              <a:rPr lang="en-US" sz="3600">
                <a:latin typeface="+mn-lt"/>
                <a:ea typeface="+mn-ea"/>
                <a:cs typeface="+mn-cs"/>
              </a:rPr>
              <a:t> </a:t>
            </a:r>
            <a:r>
              <a:rPr lang="en-US" sz="3600">
                <a:solidFill>
                  <a:srgbClr val="002060"/>
                </a:solidFill>
              </a:rPr>
              <a:t>Computer Vision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2F0CB7-C754-CA9E-9282-ADACD02F8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930" y="2379458"/>
            <a:ext cx="3688337" cy="272461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DE9EDE3-2B59-B820-E551-C259AF5A414D}"/>
              </a:ext>
            </a:extLst>
          </p:cNvPr>
          <p:cNvSpPr txBox="1">
            <a:spLocks/>
          </p:cNvSpPr>
          <p:nvPr/>
        </p:nvSpPr>
        <p:spPr>
          <a:xfrm>
            <a:off x="251274" y="5265418"/>
            <a:ext cx="7848866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endParaRPr lang="en-US" sz="3600">
              <a:latin typeface="+mn-lt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5AFEFAA-77DE-300C-FECB-FAACD44A0696}"/>
              </a:ext>
            </a:extLst>
          </p:cNvPr>
          <p:cNvSpPr txBox="1">
            <a:spLocks/>
          </p:cNvSpPr>
          <p:nvPr/>
        </p:nvSpPr>
        <p:spPr>
          <a:xfrm>
            <a:off x="1320263" y="1569599"/>
            <a:ext cx="8779104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>
                <a:latin typeface="+mn-lt"/>
                <a:ea typeface="+mn-ea"/>
                <a:cs typeface="+mn-cs"/>
              </a:rPr>
              <a:t>Graphs were developed and further discussed.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55EA3-2AAD-E6B4-7887-F615EB75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252" y="11064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749512-6C54-5B88-0606-1F28F82AF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393" y="2428707"/>
            <a:ext cx="2959625" cy="24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8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622" y="275273"/>
            <a:ext cx="9372275" cy="735245"/>
          </a:xfrm>
        </p:spPr>
        <p:txBody>
          <a:bodyPr>
            <a:normAutofit fontScale="90000"/>
          </a:bodyPr>
          <a:lstStyle/>
          <a:p>
            <a:r>
              <a:rPr lang="en-US" sz="4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ACCURATE RESULT</a:t>
            </a:r>
            <a:br>
              <a:rPr lang="en-US" sz="4800">
                <a:solidFill>
                  <a:srgbClr val="FF0000"/>
                </a:solidFill>
                <a:latin typeface="+mj-lt"/>
                <a:ea typeface="+mj-ea"/>
                <a:cs typeface="+mj-cs"/>
              </a:rPr>
            </a:br>
            <a:endParaRPr lang="en-US" sz="450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AFA8C-C1B4-AEB6-B29F-70C1316C7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708" y="2214510"/>
            <a:ext cx="4758471" cy="3720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D2E8B3-3C73-7A89-B696-6124763B6117}"/>
              </a:ext>
            </a:extLst>
          </p:cNvPr>
          <p:cNvSpPr txBox="1"/>
          <p:nvPr/>
        </p:nvSpPr>
        <p:spPr>
          <a:xfrm>
            <a:off x="570150" y="413330"/>
            <a:ext cx="1054743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X-axis = Column Index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Y-axis = White pixel count for each vertical range of columns.</a:t>
            </a:r>
          </a:p>
          <a:p>
            <a:pPr lvl="1"/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lvl="1"/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0F511-1C89-66CE-42BA-805F56937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274" y="2702082"/>
            <a:ext cx="2959625" cy="24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937" y="3111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2E8B3-3C73-7A89-B696-6124763B6117}"/>
              </a:ext>
            </a:extLst>
          </p:cNvPr>
          <p:cNvSpPr txBox="1"/>
          <p:nvPr/>
        </p:nvSpPr>
        <p:spPr>
          <a:xfrm>
            <a:off x="579016" y="1009410"/>
            <a:ext cx="1077361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 The classic computer vision-based method is more suitable for addressing the automatic navigation problem. </a:t>
            </a:r>
          </a:p>
          <a:p>
            <a:endParaRPr lang="en-US" sz="20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 resource consumption.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More accurate results.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Low-cost method.</a:t>
            </a:r>
          </a:p>
          <a:p>
            <a:pPr lvl="1"/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endParaRPr lang="en-US" sz="2000"/>
          </a:p>
          <a:p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8070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6E9FAE2-8F9A-06A9-BDEB-6BB0F4A49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7A1D85-75DD-C610-45AE-065A71FC7688}"/>
              </a:ext>
            </a:extLst>
          </p:cNvPr>
          <p:cNvSpPr txBox="1">
            <a:spLocks/>
          </p:cNvSpPr>
          <p:nvPr/>
        </p:nvSpPr>
        <p:spPr>
          <a:xfrm>
            <a:off x="2302182" y="-12777"/>
            <a:ext cx="6082163" cy="4531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0060"/>
                </a:solidFill>
              </a:rPr>
              <a:t>System Overview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E8BE3-9685-930E-AB2C-33397A37C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F0AA8DA-421E-D4B7-4CA2-D954E30DC1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45"/>
          <a:stretch/>
        </p:blipFill>
        <p:spPr>
          <a:xfrm>
            <a:off x="1871005" y="462253"/>
            <a:ext cx="9136058" cy="60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1860F85-26E0-74CB-6D5F-A93A7E0A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CB793-A255-B03C-6799-CB58D26FB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3C3F43-AE4B-32D5-D9EB-68B0862C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-52488"/>
            <a:ext cx="2997106" cy="915949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A9E4-C866-95FD-E853-AF9045AA7321}"/>
              </a:ext>
            </a:extLst>
          </p:cNvPr>
          <p:cNvSpPr txBox="1"/>
          <p:nvPr/>
        </p:nvSpPr>
        <p:spPr>
          <a:xfrm>
            <a:off x="297402" y="1106064"/>
            <a:ext cx="11597196" cy="64521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	D. Aghi, S. Cerrato, V.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Mazzia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M.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Chiaberge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“Deep Semantic Segmentation at the Edge for Autonomous Navigation in Vineyard Rows,”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Int. Conf.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Robot. Syst.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pp. 3421–3428, 2021,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10.1109/IROS51168.2021.9635969.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	S.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Bonadies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S. A. Gadsden, “An overview of autonomous crop row navigation strategies for unmanned ground vehicles,”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Eng. Agric. Environ. Food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12, no. 1, pp. 24–31, 2019,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10.1016/j.eaef.2018.09.001.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	S. Jaiswal and M. K. Pandey, “A Review on Image Segmentation,”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Syst.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1187, pp. 233–240, 2021,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10.1007/978-981-15-6014-9_27.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	T. Zhou, W. Wang, E.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Konukoglu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L. Van Goo, “Rethinking Semantic Segmentation: A Prototype View,”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Proc. IEEE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Soc. Conf.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Vis. Pattern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Recognit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2022-June, pp. 2572–2583, 2022,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10.1109/CVPR52688.2022.00261.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[5]	T. T. P. Quoc, T. T. Linh, and T. N. T. Minh, “Comparing U-Net Convolutional Network with Mask R-CNN in Agricultural Area Segmentation on Satellite Images,”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Proc. - 2020 7th NAFOSTED Conf. Inf.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Sci. NICS 2020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pp. 124–129, 2020,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10.1109/NICS51282.2020.9335856.</a:t>
            </a:r>
          </a:p>
          <a:p>
            <a:pPr marL="406400" indent="-406400">
              <a:lnSpc>
                <a:spcPct val="107000"/>
              </a:lnSpc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[6]	R. Jacobs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“Performance and limitations of deep learning semantic segmentation of multiple defects in transmission electron micrographs,”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Cell Reports Phys. Sci.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3, no. 5, pp. 1–50, 2022,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10.1016/j.xcrp.2022.100876.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06400" marR="0" indent="-40640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</a:pP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8309C9-7C47-0D09-F56A-B77B9E5B2E2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18345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83991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IT20265410</a:t>
            </a:r>
            <a:br>
              <a:rPr lang="en-US" b="1"/>
            </a:br>
            <a:r>
              <a:rPr lang="en-US" b="1"/>
              <a:t>Premathilake H.T.M</a:t>
            </a:r>
            <a:br>
              <a:rPr lang="en-US" b="1"/>
            </a:br>
            <a:br>
              <a:rPr lang="en-US"/>
            </a:br>
            <a:r>
              <a:rPr lang="en-US" sz="4000" b="1"/>
              <a:t>Information Technology</a:t>
            </a:r>
            <a:endParaRPr lang="en-US" sz="4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9FE4B5-BB04-34F7-8735-C5D3032EA0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9263F2-F042-E357-8672-BB55E46DB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746866"/>
              </p:ext>
            </p:extLst>
          </p:nvPr>
        </p:nvGraphicFramePr>
        <p:xfrm>
          <a:off x="7090117" y="1945052"/>
          <a:ext cx="3961653" cy="3028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9595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391C534-BCA5-1411-90BE-C33663B2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6D3C2D-EB1C-23EC-6B81-7266B1DA42CF}"/>
              </a:ext>
            </a:extLst>
          </p:cNvPr>
          <p:cNvSpPr txBox="1">
            <a:spLocks/>
          </p:cNvSpPr>
          <p:nvPr/>
        </p:nvSpPr>
        <p:spPr>
          <a:xfrm>
            <a:off x="2148840" y="79514"/>
            <a:ext cx="8458200" cy="602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Background &amp; Literature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93854-6E6F-F703-9B0F-E1A992263012}"/>
              </a:ext>
            </a:extLst>
          </p:cNvPr>
          <p:cNvSpPr txBox="1">
            <a:spLocks/>
          </p:cNvSpPr>
          <p:nvPr/>
        </p:nvSpPr>
        <p:spPr>
          <a:xfrm>
            <a:off x="632931" y="1048144"/>
            <a:ext cx="11490017" cy="5344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/>
              <a:t>What is stem identification?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identify the stem? [1],[2]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stem identification works?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does stem identification helps "</a:t>
            </a:r>
            <a:r>
              <a:rPr lang="en-US" sz="2400" err="1"/>
              <a:t>TeaBot</a:t>
            </a:r>
            <a:r>
              <a:rPr lang="en-US" sz="2400"/>
              <a:t>" to do feralization process?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cs typeface="Times New Roman" panose="02020603050405020304" pitchFamily="18" charset="0"/>
              </a:rPr>
              <a:t>Not exclusively focused on the tea plantation and preservation.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cs typeface="Times New Roman" panose="02020603050405020304" pitchFamily="18" charset="0"/>
              </a:rPr>
              <a:t>Studies have not been conducted to identify the </a:t>
            </a:r>
            <a:r>
              <a:rPr lang="en-US" sz="2400" err="1">
                <a:cs typeface="Times New Roman" panose="02020603050405020304" pitchFamily="18" charset="0"/>
              </a:rPr>
              <a:t>the</a:t>
            </a:r>
            <a:r>
              <a:rPr lang="en-US" sz="2400">
                <a:cs typeface="Times New Roman" panose="02020603050405020304" pitchFamily="18" charset="0"/>
              </a:rPr>
              <a:t> tea stem [3],[4],[5],[6].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cs typeface="Times New Roman" panose="02020603050405020304" pitchFamily="18" charset="0"/>
              </a:rPr>
              <a:t>Not aligned with the liquid fertilizing process.</a:t>
            </a:r>
          </a:p>
          <a:p>
            <a:pPr algn="just">
              <a:lnSpc>
                <a:spcPct val="150000"/>
              </a:lnSpc>
            </a:pPr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11F2F-8133-9036-2372-29CADF5F9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C8B69A-A367-F1BB-8549-DCCE2300105D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Premathilake</a:t>
            </a:r>
            <a:r>
              <a:rPr lang="en-US" sz="1800" b="1">
                <a:solidFill>
                  <a:schemeClr val="tx1"/>
                </a:solidFill>
              </a:rPr>
              <a:t>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D1858A1-5C4B-F925-1C06-735D152556EC}"/>
                  </a:ext>
                </a:extLst>
              </p14:cNvPr>
              <p14:cNvContentPartPr/>
              <p14:nvPr/>
            </p14:nvContentPartPr>
            <p14:xfrm>
              <a:off x="-1533655" y="2166314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D1858A1-5C4B-F925-1C06-735D152556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51655" y="214831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4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343C6F8-DB2A-F2DF-BC5B-012077A47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E20B3-FE62-3DB8-FA80-7D460440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566" y="57164"/>
            <a:ext cx="5976815" cy="692528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</a:t>
            </a:r>
            <a:r>
              <a:rPr lang="en-US" sz="4500" b="0" i="0" u="none" strike="noStrike" baseline="0">
                <a:solidFill>
                  <a:srgbClr val="000060"/>
                </a:solidFill>
              </a:rPr>
              <a:t> </a:t>
            </a:r>
            <a:r>
              <a:rPr lang="en-US" sz="4500">
                <a:solidFill>
                  <a:srgbClr val="000060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6354D-F60E-A6CE-6264-277FB3D1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809" y="2082483"/>
            <a:ext cx="10064261" cy="1709420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3200">
                <a:ea typeface="+mj-ea"/>
                <a:cs typeface="+mj-cs"/>
              </a:rPr>
              <a:t>How to give the coordinates of the detected tea stem through the developed algorithm in order to fulfill the liquid fertilizing process? </a:t>
            </a:r>
            <a:endParaRPr lang="en-US" sz="3200">
              <a:highlight>
                <a:srgbClr val="00FFFF"/>
              </a:highlight>
              <a:ea typeface="+mj-ea"/>
              <a:cs typeface="+mj-cs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400"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E788E-79B4-6FED-1AF3-35B2D048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6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45EB432B-B33A-4CB8-57B0-0AB43093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122420"/>
            <a:ext cx="2279227" cy="170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E5DBB8-C848-6663-FA49-BE4E96BFFB3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94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93464A8-1F67-811F-5EB9-2983CCA6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9236C-8EBA-C8CC-7FCE-8E3047AC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7343952" cy="68995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ACE7C-F645-FD48-7258-9F3BBD863131}"/>
              </a:ext>
            </a:extLst>
          </p:cNvPr>
          <p:cNvSpPr txBox="1"/>
          <p:nvPr/>
        </p:nvSpPr>
        <p:spPr>
          <a:xfrm>
            <a:off x="292231" y="1318340"/>
            <a:ext cx="1177407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Main Objective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/>
              <a:t>Develop an algorithm to detect the tea stem and pass the value to the  liquid spraying controller.</a:t>
            </a:r>
          </a:p>
          <a:p>
            <a:pPr marL="0" indent="0">
              <a:buNone/>
            </a:pPr>
            <a:endParaRPr lang="en-US" sz="2600"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Sub-Objectives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Implement an algorithm to accurately detect the tea stem.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/>
              <a:t>Develop a Classic Computer Vision algorithm to segment the input frame.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/>
              <a:t>Algorithm creation to detect the tea stem.</a:t>
            </a:r>
          </a:p>
          <a:p>
            <a:pPr lvl="1"/>
            <a:endParaRPr lang="en-US" sz="140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Test and validate the performance in various scenarios and fine-tune the algorithm.</a:t>
            </a:r>
          </a:p>
          <a:p>
            <a:pPr lvl="1"/>
            <a:endParaRPr lang="en-US" sz="2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53E65-602D-6C60-4DF5-8892E35FA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348238-9210-DD20-380C-99AB11FC118C}"/>
              </a:ext>
            </a:extLst>
          </p:cNvPr>
          <p:cNvSpPr txBox="1">
            <a:spLocks/>
          </p:cNvSpPr>
          <p:nvPr/>
        </p:nvSpPr>
        <p:spPr>
          <a:xfrm>
            <a:off x="838200" y="1821314"/>
            <a:ext cx="10932886" cy="28717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3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B34AA1-1804-B88C-4027-05A040EDA23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1623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System Overview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0943AA-72DA-A3BD-E305-A3A61BA172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/>
          <a:stretch/>
        </p:blipFill>
        <p:spPr>
          <a:xfrm>
            <a:off x="2033225" y="667023"/>
            <a:ext cx="7920308" cy="58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Possible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1FBC3-7654-70E1-BA54-10525F7180AF}"/>
              </a:ext>
            </a:extLst>
          </p:cNvPr>
          <p:cNvSpPr txBox="1"/>
          <p:nvPr/>
        </p:nvSpPr>
        <p:spPr>
          <a:xfrm>
            <a:off x="563578" y="1102866"/>
            <a:ext cx="11318062" cy="30003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Image processing model to identify the tea stem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PP1 developed a ResNet50 model.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Resnet50 model was light weighted as MobileNetV2.</a:t>
            </a:r>
          </a:p>
          <a:p>
            <a:pPr lvl="1">
              <a:lnSpc>
                <a:spcPct val="150000"/>
              </a:lnSpc>
            </a:pPr>
            <a:endParaRPr lang="en-US" sz="1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Potential problems identified.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Lengthy output processing times (4-5 seconds).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C143D-FE44-B31E-E7B6-3D23E1224792}"/>
              </a:ext>
            </a:extLst>
          </p:cNvPr>
          <p:cNvSpPr txBox="1"/>
          <p:nvPr/>
        </p:nvSpPr>
        <p:spPr>
          <a:xfrm>
            <a:off x="563578" y="4559360"/>
            <a:ext cx="96073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rgbClr val="C00000"/>
                </a:solidFill>
              </a:rPr>
              <a:t>Possible</a:t>
            </a:r>
            <a:r>
              <a:rPr lang="en-US" sz="1800" b="1">
                <a:solidFill>
                  <a:srgbClr val="C00000"/>
                </a:solidFill>
              </a:rPr>
              <a:t> </a:t>
            </a:r>
            <a:r>
              <a:rPr lang="en-US" sz="2600" b="1">
                <a:solidFill>
                  <a:srgbClr val="C00000"/>
                </a:solidFill>
              </a:rPr>
              <a:t>solution : Classic  computer vision approach </a:t>
            </a:r>
          </a:p>
        </p:txBody>
      </p:sp>
    </p:spTree>
    <p:extLst>
      <p:ext uri="{BB962C8B-B14F-4D97-AF65-F5344CB8AC3E}">
        <p14:creationId xmlns:p14="http://schemas.microsoft.com/office/powerpoint/2010/main" val="130670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230E489-4A0B-77A0-725A-6FE807B47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Developed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74D3B6-08EF-B21B-40D4-931EDFA60EB0}"/>
                  </a:ext>
                </a:extLst>
              </p14:cNvPr>
              <p14:cNvContentPartPr/>
              <p14:nvPr/>
            </p14:nvContentPartPr>
            <p14:xfrm>
              <a:off x="4166273" y="490172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74D3B6-08EF-B21B-40D4-931EDFA60E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7273" y="48117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8FCCA3D-AA29-AAE3-079E-F3230B7A504A}"/>
              </a:ext>
            </a:extLst>
          </p:cNvPr>
          <p:cNvGrpSpPr/>
          <p:nvPr/>
        </p:nvGrpSpPr>
        <p:grpSpPr>
          <a:xfrm>
            <a:off x="4797713" y="291812"/>
            <a:ext cx="360" cy="360"/>
            <a:chOff x="4797713" y="29181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4D3A53-BF22-6425-5772-92DD4A92D270}"/>
                    </a:ext>
                  </a:extLst>
                </p14:cNvPr>
                <p14:cNvContentPartPr/>
                <p14:nvPr/>
              </p14:nvContentPartPr>
              <p14:xfrm>
                <a:off x="4797713" y="291812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4D3A53-BF22-6425-5772-92DD4A92D2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8713" y="2828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FF8FD2-68FC-F98D-72C9-06EE19117FED}"/>
                    </a:ext>
                  </a:extLst>
                </p14:cNvPr>
                <p14:cNvContentPartPr/>
                <p14:nvPr/>
              </p14:nvContentPartPr>
              <p14:xfrm>
                <a:off x="4797713" y="291812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FF8FD2-68FC-F98D-72C9-06EE19117F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8713" y="2828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31D834B-1666-1AB2-1379-53296A6BB230}"/>
                  </a:ext>
                </a:extLst>
              </p14:cNvPr>
              <p14:cNvContentPartPr/>
              <p14:nvPr/>
            </p14:nvContentPartPr>
            <p14:xfrm>
              <a:off x="6523193" y="2918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31D834B-1666-1AB2-1379-53296A6BB2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4193" y="28281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413E6A5-B753-523B-EE2E-5F72D08909F0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C7778-2FD7-AF24-52EF-73B9D0261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5259737"/>
              </p:ext>
            </p:extLst>
          </p:nvPr>
        </p:nvGraphicFramePr>
        <p:xfrm>
          <a:off x="512688" y="1070090"/>
          <a:ext cx="3524740" cy="4964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43EAE540-3209-FD61-6836-5FC97F108BC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 r="-392" b="5934"/>
          <a:stretch/>
        </p:blipFill>
        <p:spPr>
          <a:xfrm>
            <a:off x="4435515" y="1909271"/>
            <a:ext cx="6922585" cy="34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42944-B700-B379-36E5-5CB2155CF17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@PP1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@PP2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80157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09847CC-D42E-0A02-BEDA-05B518AE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26EE72-5DF9-8C7F-C463-66CBC173B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7E776-C6D1-D278-1AB6-D5F4AE60E391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0A7EC189-F933-03EB-AF7C-B7C6D2D8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65"/>
            <a:ext cx="12192000" cy="6858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3A94E01-D7EF-A8EF-980B-DAD335743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7790714"/>
              </p:ext>
            </p:extLst>
          </p:nvPr>
        </p:nvGraphicFramePr>
        <p:xfrm>
          <a:off x="279400" y="1193800"/>
          <a:ext cx="11785600" cy="560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BA75CCA-7937-0087-181F-794C42FB3DE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</a:t>
            </a:r>
            <a:r>
              <a:rPr lang="en-US" sz="4500">
                <a:solidFill>
                  <a:srgbClr val="000060"/>
                </a:solidFill>
              </a:rPr>
              <a:t>Final</a:t>
            </a:r>
            <a:endParaRPr kumimoji="0" lang="en-US" sz="4500" b="0" i="0" u="none" strike="noStrike" kern="1200" cap="none" spc="0" normalizeH="0" baseline="0" noProof="0">
              <a:ln>
                <a:noFill/>
              </a:ln>
              <a:solidFill>
                <a:srgbClr val="00006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F85034-54DA-D355-C721-315CCCF02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7E6925-EE13-04D7-0EE9-FD1B00F312F1}"/>
              </a:ext>
            </a:extLst>
          </p:cNvPr>
          <p:cNvSpPr/>
          <p:nvPr/>
        </p:nvSpPr>
        <p:spPr>
          <a:xfrm>
            <a:off x="3951743" y="6030218"/>
            <a:ext cx="249382" cy="250603"/>
          </a:xfrm>
          <a:prstGeom prst="rect">
            <a:avLst/>
          </a:prstGeom>
          <a:solidFill>
            <a:srgbClr val="30DA30">
              <a:alpha val="73000"/>
            </a:srgbClr>
          </a:solidFill>
          <a:ln w="12700" cap="flat" cmpd="sng" algn="ctr">
            <a:solidFill>
              <a:srgbClr val="30DA30"/>
            </a:solidFill>
            <a:prstDash val="solid"/>
            <a:miter lim="800000"/>
          </a:ln>
          <a:effectLst/>
        </p:spPr>
        <p:txBody>
          <a:bodyPr spcFirstLastPara="0" vert="horz" wrap="square" lIns="30480" tIns="20320" rIns="30480" bIns="20320" numCol="1" spcCol="1270" anchor="ctr" anchorCtr="0">
            <a:noAutofit/>
          </a:bodyPr>
          <a:lstStyle/>
          <a:p>
            <a:endParaRPr lang="en-US" sz="1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0A0F3-160C-C4BE-24B8-67EF83FF8748}"/>
              </a:ext>
            </a:extLst>
          </p:cNvPr>
          <p:cNvSpPr/>
          <p:nvPr/>
        </p:nvSpPr>
        <p:spPr>
          <a:xfrm>
            <a:off x="6525597" y="6030218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DF78C-4AFE-4B20-33D5-906962D71AE0}"/>
              </a:ext>
            </a:extLst>
          </p:cNvPr>
          <p:cNvSpPr txBox="1"/>
          <p:nvPr/>
        </p:nvSpPr>
        <p:spPr>
          <a:xfrm>
            <a:off x="4251687" y="5970853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4CBFA-4AE2-CDB9-51BC-802A176EECAC}"/>
              </a:ext>
            </a:extLst>
          </p:cNvPr>
          <p:cNvSpPr txBox="1"/>
          <p:nvPr/>
        </p:nvSpPr>
        <p:spPr>
          <a:xfrm>
            <a:off x="6853275" y="5975087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937E96-2861-051F-2927-6FEDEEC264BD}"/>
              </a:ext>
            </a:extLst>
          </p:cNvPr>
          <p:cNvGrpSpPr/>
          <p:nvPr/>
        </p:nvGrpSpPr>
        <p:grpSpPr>
          <a:xfrm>
            <a:off x="4801560" y="851844"/>
            <a:ext cx="2696515" cy="541994"/>
            <a:chOff x="4410170" y="76737"/>
            <a:chExt cx="2252818" cy="57371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51897-20B5-8FA6-DAED-9AC9ACBB0C29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AC9844-F976-C56B-68EB-1BC67DBEDB71}"/>
                </a:ext>
              </a:extLst>
            </p:cNvPr>
            <p:cNvSpPr txBox="1"/>
            <p:nvPr/>
          </p:nvSpPr>
          <p:spPr>
            <a:xfrm>
              <a:off x="4410170" y="76737"/>
              <a:ext cx="22528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/>
              <a:r>
                <a:rPr lang="en-US" sz="1600" b="1">
                  <a:solidFill>
                    <a:schemeClr val="bg1"/>
                  </a:solidFill>
                </a:rPr>
                <a:t>    Tea Stem Identification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A54186-EE72-44FF-1B5D-9E0C5BA907F3}"/>
              </a:ext>
            </a:extLst>
          </p:cNvPr>
          <p:cNvCxnSpPr>
            <a:cxnSpLocks/>
          </p:cNvCxnSpPr>
          <p:nvPr/>
        </p:nvCxnSpPr>
        <p:spPr>
          <a:xfrm flipV="1">
            <a:off x="865619" y="1578936"/>
            <a:ext cx="10199061" cy="9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8A98B-6BDA-E2DC-DE48-ED4906078708}"/>
              </a:ext>
            </a:extLst>
          </p:cNvPr>
          <p:cNvCxnSpPr>
            <a:cxnSpLocks/>
          </p:cNvCxnSpPr>
          <p:nvPr/>
        </p:nvCxnSpPr>
        <p:spPr>
          <a:xfrm>
            <a:off x="865619" y="1588461"/>
            <a:ext cx="1" cy="146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5546B2-C2C0-71AE-FA32-57A07DE5C4D7}"/>
              </a:ext>
            </a:extLst>
          </p:cNvPr>
          <p:cNvCxnSpPr/>
          <p:nvPr/>
        </p:nvCxnSpPr>
        <p:spPr>
          <a:xfrm>
            <a:off x="2943818" y="1588461"/>
            <a:ext cx="1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98541A-B3CC-6946-2AC7-2B662AFAF1BA}"/>
              </a:ext>
            </a:extLst>
          </p:cNvPr>
          <p:cNvCxnSpPr>
            <a:cxnSpLocks/>
          </p:cNvCxnSpPr>
          <p:nvPr/>
        </p:nvCxnSpPr>
        <p:spPr>
          <a:xfrm>
            <a:off x="4978646" y="1588461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54CC32-2AE3-4A66-BAAE-169D2D5C9515}"/>
              </a:ext>
            </a:extLst>
          </p:cNvPr>
          <p:cNvCxnSpPr>
            <a:cxnSpLocks/>
          </p:cNvCxnSpPr>
          <p:nvPr/>
        </p:nvCxnSpPr>
        <p:spPr>
          <a:xfrm>
            <a:off x="8921555" y="1588461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8AC6F2-0EE4-2B0C-5192-C0D94FC1BD33}"/>
              </a:ext>
            </a:extLst>
          </p:cNvPr>
          <p:cNvCxnSpPr>
            <a:cxnSpLocks/>
          </p:cNvCxnSpPr>
          <p:nvPr/>
        </p:nvCxnSpPr>
        <p:spPr>
          <a:xfrm>
            <a:off x="11064680" y="1588461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23692A-6AB1-9EA2-3768-D4D612156C25}"/>
              </a:ext>
            </a:extLst>
          </p:cNvPr>
          <p:cNvCxnSpPr>
            <a:cxnSpLocks/>
          </p:cNvCxnSpPr>
          <p:nvPr/>
        </p:nvCxnSpPr>
        <p:spPr>
          <a:xfrm>
            <a:off x="5731121" y="1417011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EDCFBD-86FD-2348-1BBD-3ABBCFCDBB69}"/>
              </a:ext>
            </a:extLst>
          </p:cNvPr>
          <p:cNvCxnSpPr>
            <a:cxnSpLocks/>
          </p:cNvCxnSpPr>
          <p:nvPr/>
        </p:nvCxnSpPr>
        <p:spPr>
          <a:xfrm>
            <a:off x="6912221" y="1578936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3364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">
            <a:extLst>
              <a:ext uri="{FF2B5EF4-FFF2-40B4-BE49-F238E27FC236}">
                <a16:creationId xmlns:a16="http://schemas.microsoft.com/office/drawing/2014/main" id="{636EA5CB-A2AA-9B42-BA4B-012AC8133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E8BE3-9685-930E-AB2C-33397A37C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843D4-840F-7E10-6147-B27DDFC82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1" y="1913206"/>
            <a:ext cx="5077726" cy="3804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BEFBE-7A79-7463-87B7-18A2AF0DD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510" y="382185"/>
            <a:ext cx="3135649" cy="3804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AECB45-9C2B-5CDC-0EA7-DEF870253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652" y="1010056"/>
            <a:ext cx="3375710" cy="380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5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2B982-5B1C-DB79-5099-F5F1FE3AC24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7C78D-FE1B-835C-ABEB-9E4696029690}"/>
              </a:ext>
            </a:extLst>
          </p:cNvPr>
          <p:cNvSpPr txBox="1">
            <a:spLocks/>
          </p:cNvSpPr>
          <p:nvPr/>
        </p:nvSpPr>
        <p:spPr>
          <a:xfrm>
            <a:off x="573546" y="877826"/>
            <a:ext cx="6770077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2060"/>
                </a:solidFill>
              </a:rPr>
              <a:t>Image</a:t>
            </a:r>
            <a:r>
              <a:rPr lang="en-US" sz="3800">
                <a:solidFill>
                  <a:srgbClr val="000060"/>
                </a:solidFill>
              </a:rPr>
              <a:t> </a:t>
            </a:r>
            <a:r>
              <a:rPr lang="en-US" sz="3600">
                <a:solidFill>
                  <a:srgbClr val="002060"/>
                </a:solidFill>
              </a:rPr>
              <a:t>Processing Approach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6C0525-7ACB-8587-F8A6-1F598128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252" y="11064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76A3B-33A8-8A13-604A-B18E7072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31" y="2015547"/>
            <a:ext cx="2809875" cy="2809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70D1BF-FBE7-0141-2959-DB0F21628F20}"/>
              </a:ext>
            </a:extLst>
          </p:cNvPr>
          <p:cNvSpPr txBox="1"/>
          <p:nvPr/>
        </p:nvSpPr>
        <p:spPr>
          <a:xfrm>
            <a:off x="2830410" y="4957545"/>
            <a:ext cx="311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	(a)</a:t>
            </a:r>
          </a:p>
          <a:p>
            <a:r>
              <a:rPr lang="en-US" sz="2000"/>
              <a:t>   Accurate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954DB-0847-A6D9-CC68-2C2FF35B6228}"/>
              </a:ext>
            </a:extLst>
          </p:cNvPr>
          <p:cNvSpPr txBox="1"/>
          <p:nvPr/>
        </p:nvSpPr>
        <p:spPr>
          <a:xfrm>
            <a:off x="7188881" y="4944979"/>
            <a:ext cx="311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	(b)</a:t>
            </a:r>
          </a:p>
          <a:p>
            <a:r>
              <a:rPr lang="en-US" sz="2000"/>
              <a:t>    Inaccurate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FE5226-8F6F-ED8B-AA9D-F817EAFE4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025" y="2015546"/>
            <a:ext cx="2816679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93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Premathilake</a:t>
            </a:r>
            <a:r>
              <a:rPr lang="en-US" sz="1800" b="1">
                <a:solidFill>
                  <a:schemeClr val="tx1"/>
                </a:solidFill>
              </a:rPr>
              <a:t>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0DDDF4-0EA4-6673-9745-025A6DC956BA}"/>
              </a:ext>
            </a:extLst>
          </p:cNvPr>
          <p:cNvSpPr txBox="1">
            <a:spLocks/>
          </p:cNvSpPr>
          <p:nvPr/>
        </p:nvSpPr>
        <p:spPr>
          <a:xfrm>
            <a:off x="579899" y="1027367"/>
            <a:ext cx="8887658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685800" indent="-6858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Drawbacks in Image Processing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A0841-F30E-5A02-BBB2-8FF123624FF8}"/>
              </a:ext>
            </a:extLst>
          </p:cNvPr>
          <p:cNvSpPr txBox="1"/>
          <p:nvPr/>
        </p:nvSpPr>
        <p:spPr>
          <a:xfrm>
            <a:off x="2035916" y="1961671"/>
            <a:ext cx="103171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Wingdings" panose="05000000000000000000" pitchFamily="2" charset="2"/>
              <a:buChar char="ü"/>
              <a:defRPr sz="2600"/>
            </a:lvl1pPr>
          </a:lstStyle>
          <a:p>
            <a:r>
              <a:rPr lang="en-US"/>
              <a:t>MobileNetV2 resulted a lengthy output time. </a:t>
            </a:r>
          </a:p>
          <a:p>
            <a:pPr lvl="1"/>
            <a:r>
              <a:rPr lang="en-US"/>
              <a:t>	</a:t>
            </a:r>
            <a:r>
              <a:rPr lang="en-US" sz="1800"/>
              <a:t> </a:t>
            </a:r>
            <a:r>
              <a:rPr lang="en-US" sz="2600"/>
              <a:t>Around 4-5 seconds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2F1DF-80C7-2675-C86C-E234AF961A72}"/>
              </a:ext>
            </a:extLst>
          </p:cNvPr>
          <p:cNvSpPr txBox="1"/>
          <p:nvPr/>
        </p:nvSpPr>
        <p:spPr>
          <a:xfrm>
            <a:off x="1981207" y="2994792"/>
            <a:ext cx="84288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Wingdings" panose="05000000000000000000" pitchFamily="2" charset="2"/>
              <a:buChar char="ü"/>
              <a:defRPr sz="2600"/>
            </a:lvl1pPr>
          </a:lstStyle>
          <a:p>
            <a:r>
              <a:rPr lang="en-US"/>
              <a:t>Training MobileNetV2 from scratch on custom datasets is a challenge.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EE236B-09BC-EC49-9E3B-DDB5BCA8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252" y="11064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20135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97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Premathilake</a:t>
            </a:r>
            <a:r>
              <a:rPr lang="en-US" sz="1800" b="1">
                <a:solidFill>
                  <a:schemeClr val="tx1"/>
                </a:solidFill>
              </a:rPr>
              <a:t>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0DDDF4-0EA4-6673-9745-025A6DC956BA}"/>
              </a:ext>
            </a:extLst>
          </p:cNvPr>
          <p:cNvSpPr txBox="1">
            <a:spLocks/>
          </p:cNvSpPr>
          <p:nvPr/>
        </p:nvSpPr>
        <p:spPr>
          <a:xfrm>
            <a:off x="636169" y="1036490"/>
            <a:ext cx="7848866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685800" indent="-6858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Classic Computer Vision Approach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640695-5528-6DBC-988E-5F139049925D}"/>
              </a:ext>
            </a:extLst>
          </p:cNvPr>
          <p:cNvSpPr txBox="1"/>
          <p:nvPr/>
        </p:nvSpPr>
        <p:spPr>
          <a:xfrm>
            <a:off x="4884429" y="5369621"/>
            <a:ext cx="311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(a) Accurate Results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DE9EDE3-2B59-B820-E551-C259AF5A414D}"/>
              </a:ext>
            </a:extLst>
          </p:cNvPr>
          <p:cNvSpPr txBox="1">
            <a:spLocks/>
          </p:cNvSpPr>
          <p:nvPr/>
        </p:nvSpPr>
        <p:spPr>
          <a:xfrm>
            <a:off x="251274" y="5265418"/>
            <a:ext cx="7848866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endParaRPr lang="en-US" sz="3600">
              <a:latin typeface="+mn-lt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5AFEFAA-77DE-300C-FECB-FAACD44A0696}"/>
              </a:ext>
            </a:extLst>
          </p:cNvPr>
          <p:cNvSpPr txBox="1">
            <a:spLocks/>
          </p:cNvSpPr>
          <p:nvPr/>
        </p:nvSpPr>
        <p:spPr>
          <a:xfrm>
            <a:off x="1320263" y="1569599"/>
            <a:ext cx="8779104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3C8A9-F94B-DC33-7177-3A06F9A6F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252" y="2164968"/>
            <a:ext cx="3384815" cy="2938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368E4-DBE7-9424-997E-B5A124906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149" y="2148179"/>
            <a:ext cx="3347115" cy="293808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DB0352-AC87-F83C-7327-F4909475A01E}"/>
              </a:ext>
            </a:extLst>
          </p:cNvPr>
          <p:cNvSpPr txBox="1">
            <a:spLocks/>
          </p:cNvSpPr>
          <p:nvPr/>
        </p:nvSpPr>
        <p:spPr>
          <a:xfrm>
            <a:off x="2241252" y="11064"/>
            <a:ext cx="6770077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94168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0" y="327374"/>
            <a:ext cx="4800600" cy="7352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ACCURATE RESULT</a:t>
            </a:r>
            <a:br>
              <a:rPr lang="en-US" sz="4800">
                <a:solidFill>
                  <a:srgbClr val="FF0000"/>
                </a:solidFill>
                <a:latin typeface="+mj-lt"/>
                <a:ea typeface="+mj-ea"/>
                <a:cs typeface="+mj-cs"/>
              </a:rPr>
            </a:br>
            <a:endParaRPr lang="en-US" sz="450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Premathilake</a:t>
            </a:r>
            <a:r>
              <a:rPr lang="en-US" sz="1800" b="1">
                <a:solidFill>
                  <a:schemeClr val="tx1"/>
                </a:solidFill>
              </a:rPr>
              <a:t>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2E8B3-3C73-7A89-B696-6124763B6117}"/>
              </a:ext>
            </a:extLst>
          </p:cNvPr>
          <p:cNvSpPr txBox="1"/>
          <p:nvPr/>
        </p:nvSpPr>
        <p:spPr>
          <a:xfrm>
            <a:off x="1481715" y="632115"/>
            <a:ext cx="98005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X-axis = </a:t>
            </a: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Column index</a:t>
            </a: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Y-axis =  Pixel </a:t>
            </a: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value summation for each vertical column</a:t>
            </a: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33F76-1913-FFBC-5D48-4DE19908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25" y="2376306"/>
            <a:ext cx="4378816" cy="3419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32FD15-B663-CDFE-2F11-EA68BDEC3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442" y="2506419"/>
            <a:ext cx="3588041" cy="2976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5FAC12-2DF0-2BD3-31AF-9CCB365F939D}"/>
                  </a:ext>
                </a:extLst>
              </p14:cNvPr>
              <p14:cNvContentPartPr/>
              <p14:nvPr/>
            </p14:nvContentPartPr>
            <p14:xfrm>
              <a:off x="1559329" y="275611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5FAC12-2DF0-2BD3-31AF-9CCB365F93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0329" y="27471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3631D4-E783-F01C-7C3E-BA8D9CBE25D5}"/>
                  </a:ext>
                </a:extLst>
              </p14:cNvPr>
              <p14:cNvContentPartPr/>
              <p14:nvPr/>
            </p14:nvContentPartPr>
            <p14:xfrm>
              <a:off x="1478689" y="513643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3631D4-E783-F01C-7C3E-BA8D9CBE25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9689" y="512743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00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2768288" y="132949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Conclusion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2B982-5B1C-DB79-5099-F5F1FE3AC24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0C742-04FC-C308-5F42-F254CF41F99F}"/>
              </a:ext>
            </a:extLst>
          </p:cNvPr>
          <p:cNvSpPr txBox="1"/>
          <p:nvPr/>
        </p:nvSpPr>
        <p:spPr>
          <a:xfrm>
            <a:off x="873550" y="1780407"/>
            <a:ext cx="104448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dirty="0"/>
              <a:t>The</a:t>
            </a: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dirty="0"/>
              <a:t>classic computer vision-based method is more suitable for detecting the tea stem for utilizing the liquid fertilization process. </a:t>
            </a:r>
          </a:p>
          <a:p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 resource consumption.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Output is published withing 1 second.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Low-cost method.</a:t>
            </a:r>
          </a:p>
          <a:p>
            <a:pPr lvl="1"/>
            <a:endParaRPr lang="en-US" sz="2600" dirty="0"/>
          </a:p>
          <a:p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47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FC12C55-6E62-81C8-A649-6DDA50079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F8F3D4-9862-1D47-9CFE-39CD1CD5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33008"/>
            <a:ext cx="4564184" cy="605546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References</a:t>
            </a:r>
            <a:endParaRPr lang="en-US" sz="4500">
              <a:solidFill>
                <a:srgbClr val="000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F9CB1-7346-A433-E098-EE92286E5ACB}"/>
              </a:ext>
            </a:extLst>
          </p:cNvPr>
          <p:cNvSpPr txBox="1"/>
          <p:nvPr/>
        </p:nvSpPr>
        <p:spPr>
          <a:xfrm>
            <a:off x="675249" y="871562"/>
            <a:ext cx="11095836" cy="532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-40640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>
                <a:solidFill>
                  <a:srgbClr val="000000"/>
                </a:solidFill>
              </a:rPr>
              <a:t>[1] “</a:t>
            </a:r>
            <a:r>
              <a:rPr lang="en-US" err="1">
                <a:solidFill>
                  <a:srgbClr val="000000"/>
                </a:solidFill>
              </a:rPr>
              <a:t>Localised</a:t>
            </a:r>
            <a:r>
              <a:rPr lang="en-US">
                <a:solidFill>
                  <a:srgbClr val="000000"/>
                </a:solidFill>
              </a:rPr>
              <a:t> feature comparison between VGG-16 and ResNet-50. Although... | Download Scientific Diagram.” https://www.researchgate.net/figure/Localised-feature-comparison-between-VGG-16-and-ResNet-50-Although-both-models-extracted_fig6_328440990 (accessed May 11, 2023).</a:t>
            </a:r>
          </a:p>
          <a:p>
            <a:pPr marR="0" indent="-40640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>
                <a:solidFill>
                  <a:srgbClr val="000000"/>
                </a:solidFill>
              </a:rPr>
              <a:t>[2] “Accuracy and loss values for the VGG16 and ResNet50 models on the... | Download Scientific Diagram.” https://www.researchgate.net/figure/Accuracy-and-loss-values-for-the-VGG16-and-ResNet50-models-on-the-GAN-augmented-dataset_fig1_352142241 (accessed May 11, 2023).</a:t>
            </a: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[3] L. A. Wells and W. Chung, “Real-Time Computer Vision for Tree Stem Detection and Tracking,” 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For. 2023, Vol. 14, Page 267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14, no. 2, p. 267, Jan. 2023,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 10.3390/F14020267.</a:t>
            </a:r>
            <a:r>
              <a:rPr lang="en-US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just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[4] C. W. Bac, J. Hemming, and E. J. Van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Henten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“Stem localization of sweet-pepper plants using the support wire as a visual cue,” </a:t>
            </a:r>
            <a:r>
              <a:rPr lang="en-US" b="0" i="1" u="none" strike="noStrike" err="1">
                <a:solidFill>
                  <a:srgbClr val="000000"/>
                </a:solidFill>
                <a:effectLst/>
              </a:rPr>
              <a:t>Comput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. Electron. Agric.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105, pp. 111–120, Jul. 2014,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 10.1016/J.COMPAG.2014.04.011.</a:t>
            </a:r>
            <a:r>
              <a:rPr lang="en-US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just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[5] R. P. Haff, D. C. Slaughter, and E. S. Jackson, “X-Ray Based Stem Detection in an Automatic Tomato Weeding System,” 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Appl. Eng. Agric.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27, no. 5, pp. 803–810, 2011,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 10.13031/2013.39559.</a:t>
            </a:r>
            <a:r>
              <a:rPr lang="en-US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just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[6] W. Wang, C. Li, K. Wang, L. Tang, P. F.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Ndiluau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and Y. Cao, “Sugarcane stem node detection and localization for cutting using deep learning,” 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Front. Plant Sci.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13, p. 5181, Dec. 2022,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 10.3389/FPLS.2022.1089961/BIBTEX.</a:t>
            </a:r>
            <a:endParaRPr lang="en-US" b="0" i="0">
              <a:solidFill>
                <a:srgbClr val="000000"/>
              </a:solidFill>
              <a:effectLst/>
            </a:endParaRPr>
          </a:p>
          <a:p>
            <a:pPr marL="406400" marR="0" indent="-406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3FA5A-9FA4-59E4-33B9-45D90A3AD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98072C-F082-B27F-F62D-8683D78DF2F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4233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587" y="2122063"/>
            <a:ext cx="5334000" cy="2613874"/>
          </a:xfrm>
        </p:spPr>
        <p:txBody>
          <a:bodyPr>
            <a:normAutofit/>
          </a:bodyPr>
          <a:lstStyle/>
          <a:p>
            <a:pPr rtl="0"/>
            <a:r>
              <a:rPr lang="en-US" b="1"/>
              <a:t>IT20011970</a:t>
            </a:r>
            <a:br>
              <a:rPr lang="en-US" b="1"/>
            </a:br>
            <a:r>
              <a:rPr lang="en-US" b="1" err="1"/>
              <a:t>Bamunusinghe</a:t>
            </a:r>
            <a:r>
              <a:rPr lang="en-US" b="1"/>
              <a:t> G.P</a:t>
            </a:r>
            <a:br>
              <a:rPr lang="en-US" b="1"/>
            </a:br>
            <a:br>
              <a:rPr lang="en-US"/>
            </a:br>
            <a:r>
              <a:rPr lang="en-US" sz="3600" b="1"/>
              <a:t>Software Engineering</a:t>
            </a:r>
            <a:endParaRPr lang="en-US" sz="3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7A5116-EB84-FD68-47F4-2E346180980C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C1C0D5-DD18-46F3-7519-799DA90DE4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241184"/>
              </p:ext>
            </p:extLst>
          </p:nvPr>
        </p:nvGraphicFramePr>
        <p:xfrm>
          <a:off x="6449824" y="1352337"/>
          <a:ext cx="4762946" cy="4141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4757157-4C85-D799-454D-E5BA46692A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B56A518-E814-E537-E354-ABADB3E2B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BE66ED-24D2-C473-39FB-F1C58F85F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C85865-8BF4-7DCF-3D1D-D96EB5F1EEF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A4FFF-DD1B-6303-8850-44EDE889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39" y="133008"/>
            <a:ext cx="6211389" cy="605546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Background &amp; Literature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EE890-0273-0975-0C99-D64699DDCF41}"/>
              </a:ext>
            </a:extLst>
          </p:cNvPr>
          <p:cNvSpPr txBox="1"/>
          <p:nvPr/>
        </p:nvSpPr>
        <p:spPr>
          <a:xfrm>
            <a:off x="686299" y="1195471"/>
            <a:ext cx="10230333" cy="44670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/>
              <a:t>The movement of the robot arm and the liquid nozzles must be precisely controlled to ensure the accuracy and efficiency of the application.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The velocity of the robot affects the movement of the </a:t>
            </a:r>
            <a:r>
              <a:rPr lang="en-GB" sz="2400">
                <a:ea typeface="+mn-lt"/>
                <a:cs typeface="+mn-lt"/>
              </a:rPr>
              <a:t>robotic arm’s </a:t>
            </a:r>
            <a:r>
              <a:rPr lang="en-US" sz="2400">
                <a:ea typeface="+mn-lt"/>
                <a:cs typeface="+mn-lt"/>
              </a:rPr>
              <a:t>movement of the liquid nozzles, and this must be taken into account in the control system.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Stabilizer is a widely used method for fine-tuning the movement of robotic arms[5], including the movement of liquid nozzles in liquid sprayer systems. 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Regulating water pressure is also important to ensure consistent application.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363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D5B244D-1888-CC7A-7B58-603D0BB88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A597D-C6E4-43EE-876D-69EBBB73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5140569" cy="814111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E6EED-AC5F-C5DA-6722-5CB8C51FCE52}"/>
              </a:ext>
            </a:extLst>
          </p:cNvPr>
          <p:cNvSpPr txBox="1"/>
          <p:nvPr/>
        </p:nvSpPr>
        <p:spPr>
          <a:xfrm>
            <a:off x="1477108" y="1703163"/>
            <a:ext cx="8706090" cy="14933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3200">
                <a:ea typeface="+mj-ea"/>
                <a:cs typeface="+mj-cs"/>
              </a:rPr>
              <a:t>How to water the plants precisely according to the coordinates with the relative velocity of the robot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83E37-3E51-44CF-D304-139E395A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7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158183FB-B88F-1E3C-70AE-C6ED76B6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8" y="3908234"/>
            <a:ext cx="2279227" cy="170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CD65D9-BC94-8DD8-9513-0E3D8210662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40884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01220-DD97-6C77-0222-4C76AC113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3" name="Picture 2" descr="A picture containing text">
            <a:extLst>
              <a:ext uri="{FF2B5EF4-FFF2-40B4-BE49-F238E27FC236}">
                <a16:creationId xmlns:a16="http://schemas.microsoft.com/office/drawing/2014/main" id="{A10552CD-F7D7-0847-F2C4-58A3E996C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C45F3E-D0C5-394E-9A0C-A77FED27FCF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TMP-23-044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ACE231-8438-5E7B-1962-DB694010F2D5}"/>
              </a:ext>
            </a:extLst>
          </p:cNvPr>
          <p:cNvSpPr txBox="1">
            <a:spLocks/>
          </p:cNvSpPr>
          <p:nvPr/>
        </p:nvSpPr>
        <p:spPr>
          <a:xfrm>
            <a:off x="2296001" y="75303"/>
            <a:ext cx="6514512" cy="10112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BD988E-D4EC-5A36-37F8-1B3A8EDAE6FA}"/>
              </a:ext>
            </a:extLst>
          </p:cNvPr>
          <p:cNvSpPr txBox="1">
            <a:spLocks/>
          </p:cNvSpPr>
          <p:nvPr/>
        </p:nvSpPr>
        <p:spPr>
          <a:xfrm>
            <a:off x="405619" y="945015"/>
            <a:ext cx="11380762" cy="53291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 Main Objective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000000"/>
                </a:solidFill>
              </a:rPr>
              <a:t>To Develop the liquid nozzles controller of the </a:t>
            </a:r>
            <a:r>
              <a:rPr lang="en-US" err="1">
                <a:solidFill>
                  <a:srgbClr val="000000"/>
                </a:solidFill>
              </a:rPr>
              <a:t>TeaBot</a:t>
            </a:r>
            <a:r>
              <a:rPr lang="en-US">
                <a:solidFill>
                  <a:srgbClr val="000000"/>
                </a:solidFill>
              </a:rPr>
              <a:t> to liquid fertilize the tea plants more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r>
              <a:rPr lang="en-US" sz="2400"/>
              <a:t> Sub-Objectives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Times New Roman"/>
              </a:rPr>
              <a:t>Develop the motor controlling for the nozzles with Stabilizer</a:t>
            </a:r>
            <a:r>
              <a:rPr lang="en-US"/>
              <a:t>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000000"/>
                </a:solidFill>
              </a:rPr>
              <a:t>M</a:t>
            </a:r>
            <a:r>
              <a:rPr lang="en-US" b="0" i="0" u="none" strike="noStrike" baseline="0">
                <a:solidFill>
                  <a:srgbClr val="000000"/>
                </a:solidFill>
              </a:rPr>
              <a:t>ove the liquid nozzles to the exact spot with the </a:t>
            </a:r>
            <a:r>
              <a:rPr lang="en-US">
                <a:solidFill>
                  <a:srgbClr val="000000"/>
                </a:solidFill>
              </a:rPr>
              <a:t>given coordinates by the controller</a:t>
            </a:r>
            <a:r>
              <a:rPr lang="en-US"/>
              <a:t>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Times New Roman"/>
              </a:rPr>
              <a:t>Develop the nozzle movements with the given coordinates by computer vision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/>
              <a:t>To move the nozzles with the relative velocity of the robot.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/>
              <a:t>To regulate water pressure and, if water blocks occur, have the system turn itself off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7616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056F267-1E83-4D7A-75E9-8B05E92F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A7A15C-5DD3-7E0D-8561-6486EB449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BBE108-1FEA-2448-5A6F-B582BA49A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29" y="900257"/>
            <a:ext cx="9944101" cy="533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7FAE12-EAA8-EBC6-6A6D-47F3F45612DC}"/>
              </a:ext>
            </a:extLst>
          </p:cNvPr>
          <p:cNvSpPr txBox="1"/>
          <p:nvPr/>
        </p:nvSpPr>
        <p:spPr>
          <a:xfrm>
            <a:off x="2393283" y="-14068"/>
            <a:ext cx="72174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3081994044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66B7289-4B76-1EFA-7A28-1581F22B6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21914-2039-F2F9-A3FC-1136FC8B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186" y="81964"/>
            <a:ext cx="8775140" cy="590969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System Overview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BC0D1-D6FF-5AC0-C132-978E7B928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68A91F-1F65-C498-B575-E3539F7AB53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15" name="Picture 14" descr="A computer graphics of a tree and a drawing&#10;&#10;Description automatically generated">
            <a:extLst>
              <a:ext uri="{FF2B5EF4-FFF2-40B4-BE49-F238E27FC236}">
                <a16:creationId xmlns:a16="http://schemas.microsoft.com/office/drawing/2014/main" id="{D9DEE94B-CD42-CE45-B9D1-4A661B7BB4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416"/>
            <a:ext cx="12192000" cy="4695168"/>
          </a:xfrm>
          <a:prstGeom prst="rect">
            <a:avLst/>
          </a:prstGeom>
        </p:spPr>
      </p:pic>
      <p:pic>
        <p:nvPicPr>
          <p:cNvPr id="7" name="Picture 6" descr="A diagram of a tree and a diagram of a tree&#10;&#10;Description automatically generated">
            <a:extLst>
              <a:ext uri="{FF2B5EF4-FFF2-40B4-BE49-F238E27FC236}">
                <a16:creationId xmlns:a16="http://schemas.microsoft.com/office/drawing/2014/main" id="{C4BECBDC-52F8-03D7-3867-F17022ABAB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248"/>
            <a:ext cx="12192000" cy="46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7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text">
            <a:extLst>
              <a:ext uri="{FF2B5EF4-FFF2-40B4-BE49-F238E27FC236}">
                <a16:creationId xmlns:a16="http://schemas.microsoft.com/office/drawing/2014/main" id="{01DFDDD3-2C7A-693B-F67A-A86183AFB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Possible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671272-82C0-5117-2F17-C8ED51F91A3D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62D034-8222-BB91-2E21-7CCA4E2BB93C}"/>
              </a:ext>
            </a:extLst>
          </p:cNvPr>
          <p:cNvSpPr txBox="1"/>
          <p:nvPr/>
        </p:nvSpPr>
        <p:spPr>
          <a:xfrm>
            <a:off x="563578" y="1102866"/>
            <a:ext cx="11318062" cy="34004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Use looping motor control systems to water the plants.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Use same movements to rotate motors.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Speed of the pump is constant in each situation.</a:t>
            </a:r>
          </a:p>
          <a:p>
            <a:pPr lvl="1">
              <a:lnSpc>
                <a:spcPct val="150000"/>
              </a:lnSpc>
            </a:pPr>
            <a:endParaRPr lang="en-US" sz="1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Potential problems identified.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600"/>
              <a:t>Water wastage.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Low accuracy at water spraying.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216452-54B4-DBFB-3519-24CDA4E00A9A}"/>
              </a:ext>
            </a:extLst>
          </p:cNvPr>
          <p:cNvSpPr txBox="1"/>
          <p:nvPr/>
        </p:nvSpPr>
        <p:spPr>
          <a:xfrm>
            <a:off x="563578" y="5005636"/>
            <a:ext cx="96073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rgbClr val="C00000"/>
                </a:solidFill>
              </a:rPr>
              <a:t>Possible</a:t>
            </a:r>
            <a:r>
              <a:rPr lang="en-US" sz="1800" b="1">
                <a:solidFill>
                  <a:srgbClr val="C00000"/>
                </a:solidFill>
              </a:rPr>
              <a:t> </a:t>
            </a:r>
            <a:r>
              <a:rPr lang="en-US" sz="2600" b="1">
                <a:solidFill>
                  <a:srgbClr val="C00000"/>
                </a:solidFill>
              </a:rPr>
              <a:t>solution : Use computer vision approach to water plants</a:t>
            </a:r>
          </a:p>
        </p:txBody>
      </p:sp>
    </p:spTree>
    <p:extLst>
      <p:ext uri="{BB962C8B-B14F-4D97-AF65-F5344CB8AC3E}">
        <p14:creationId xmlns:p14="http://schemas.microsoft.com/office/powerpoint/2010/main" val="15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90D6B4D4-0A0B-2FB9-3318-2EF0A3AEB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81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Developed 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6CCC52-0491-0F91-AEAD-0DF820D9CE43}"/>
                  </a:ext>
                </a:extLst>
              </p14:cNvPr>
              <p14:cNvContentPartPr/>
              <p14:nvPr/>
            </p14:nvContentPartPr>
            <p14:xfrm>
              <a:off x="10873745" y="406489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6CCC52-0491-0F91-AEAD-0DF820D9CE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64745" y="405589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2FBF56A-5037-093B-2E7B-8032E5FBC740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31" name="Picture 30" descr="A diagram of a machine&#10;&#10;Description automatically generated">
            <a:extLst>
              <a:ext uri="{FF2B5EF4-FFF2-40B4-BE49-F238E27FC236}">
                <a16:creationId xmlns:a16="http://schemas.microsoft.com/office/drawing/2014/main" id="{995E55E2-0780-1D1B-18EC-DD8DE6AB2E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9" y="779398"/>
            <a:ext cx="7061705" cy="541268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/>
        </p:spPr>
      </p:pic>
      <p:pic>
        <p:nvPicPr>
          <p:cNvPr id="10" name="Picture 9" descr="A machine with a plastic container and wires&#10;&#10;Description automatically generated">
            <a:extLst>
              <a:ext uri="{FF2B5EF4-FFF2-40B4-BE49-F238E27FC236}">
                <a16:creationId xmlns:a16="http://schemas.microsoft.com/office/drawing/2014/main" id="{3012ADEE-B1D8-0D51-7E8B-686C3283FC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03" y="763667"/>
            <a:ext cx="2383737" cy="4232874"/>
          </a:xfrm>
          <a:prstGeom prst="rect">
            <a:avLst/>
          </a:prstGeom>
        </p:spPr>
      </p:pic>
      <p:pic>
        <p:nvPicPr>
          <p:cNvPr id="14" name="Picture 13" descr="A close-up of a machine&#10;&#10;Description automatically generated">
            <a:extLst>
              <a:ext uri="{FF2B5EF4-FFF2-40B4-BE49-F238E27FC236}">
                <a16:creationId xmlns:a16="http://schemas.microsoft.com/office/drawing/2014/main" id="{42510CA9-3BD7-13C4-64F2-9CD7337337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0" y="802228"/>
            <a:ext cx="2362022" cy="41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55AD5B-1AB8-E8FB-A5FA-781F9523A24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29026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 descr="A picture containing text&#10;&#10;Description automatically generated">
            <a:extLst>
              <a:ext uri="{FF2B5EF4-FFF2-40B4-BE49-F238E27FC236}">
                <a16:creationId xmlns:a16="http://schemas.microsoft.com/office/drawing/2014/main" id="{A604396F-4D5E-91B1-D9EF-6E11E1EC6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8DBECD-A6A7-59D5-900A-DFFC3F30962F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</a:t>
            </a:r>
            <a:r>
              <a:rPr lang="en-US" sz="4500">
                <a:solidFill>
                  <a:srgbClr val="000060"/>
                </a:solidFill>
              </a:rPr>
              <a:t>Final</a:t>
            </a:r>
            <a:endParaRPr kumimoji="0" lang="en-US" sz="4500" b="0" i="0" u="none" strike="noStrike" kern="1200" cap="none" spc="0" normalizeH="0" baseline="0" noProof="0">
              <a:ln>
                <a:noFill/>
              </a:ln>
              <a:solidFill>
                <a:srgbClr val="00006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6EE72-5DF9-8C7F-C463-66CBC173B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BD09F1-EF5F-5C42-D5DC-951777A0AEC9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BB3C7E-73B4-CBA4-98E8-2CDB471EBCB0}"/>
              </a:ext>
            </a:extLst>
          </p:cNvPr>
          <p:cNvGrpSpPr/>
          <p:nvPr/>
        </p:nvGrpSpPr>
        <p:grpSpPr>
          <a:xfrm>
            <a:off x="3087261" y="850616"/>
            <a:ext cx="6852038" cy="4825547"/>
            <a:chOff x="2838153" y="1216405"/>
            <a:chExt cx="6852038" cy="465569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C21EEA2-2D1A-817A-40EB-F6C755C94D5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675" y="1749909"/>
              <a:ext cx="0" cy="3134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Straight Connector 9">
              <a:extLst>
                <a:ext uri="{FF2B5EF4-FFF2-40B4-BE49-F238E27FC236}">
                  <a16:creationId xmlns:a16="http://schemas.microsoft.com/office/drawing/2014/main" id="{BE9E8A33-DC57-8BFE-4616-98878BE31638}"/>
                </a:ext>
              </a:extLst>
            </p:cNvPr>
            <p:cNvSpPr/>
            <p:nvPr/>
          </p:nvSpPr>
          <p:spPr>
            <a:xfrm>
              <a:off x="7811527" y="2656542"/>
              <a:ext cx="172114" cy="215716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57168"/>
                  </a:lnTo>
                  <a:lnTo>
                    <a:pt x="172114" y="215716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Straight Connector 10">
              <a:extLst>
                <a:ext uri="{FF2B5EF4-FFF2-40B4-BE49-F238E27FC236}">
                  <a16:creationId xmlns:a16="http://schemas.microsoft.com/office/drawing/2014/main" id="{EFD60E80-8AAC-C85C-5EB7-7836E33B3AB4}"/>
                </a:ext>
              </a:extLst>
            </p:cNvPr>
            <p:cNvSpPr/>
            <p:nvPr/>
          </p:nvSpPr>
          <p:spPr>
            <a:xfrm>
              <a:off x="7811527" y="2656542"/>
              <a:ext cx="172114" cy="13424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42493"/>
                  </a:lnTo>
                  <a:lnTo>
                    <a:pt x="172114" y="134249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Straight Connector 11">
              <a:extLst>
                <a:ext uri="{FF2B5EF4-FFF2-40B4-BE49-F238E27FC236}">
                  <a16:creationId xmlns:a16="http://schemas.microsoft.com/office/drawing/2014/main" id="{A324A000-E3CB-B6D2-7E5F-5C1C71CFA495}"/>
                </a:ext>
              </a:extLst>
            </p:cNvPr>
            <p:cNvSpPr/>
            <p:nvPr/>
          </p:nvSpPr>
          <p:spPr>
            <a:xfrm>
              <a:off x="7811527" y="2656542"/>
              <a:ext cx="172114" cy="52781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27817"/>
                  </a:lnTo>
                  <a:lnTo>
                    <a:pt x="172114" y="527817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Straight Connector 13">
              <a:extLst>
                <a:ext uri="{FF2B5EF4-FFF2-40B4-BE49-F238E27FC236}">
                  <a16:creationId xmlns:a16="http://schemas.microsoft.com/office/drawing/2014/main" id="{61C9A387-80D1-B1E2-BC37-7ABD04E3A0B8}"/>
                </a:ext>
              </a:extLst>
            </p:cNvPr>
            <p:cNvSpPr/>
            <p:nvPr/>
          </p:nvSpPr>
          <p:spPr>
            <a:xfrm>
              <a:off x="5297795" y="2642107"/>
              <a:ext cx="172114" cy="215716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57168"/>
                  </a:lnTo>
                  <a:lnTo>
                    <a:pt x="172114" y="215716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Straight Connector 14">
              <a:extLst>
                <a:ext uri="{FF2B5EF4-FFF2-40B4-BE49-F238E27FC236}">
                  <a16:creationId xmlns:a16="http://schemas.microsoft.com/office/drawing/2014/main" id="{4D9E5377-242D-0629-C7F8-111E287FCC99}"/>
                </a:ext>
              </a:extLst>
            </p:cNvPr>
            <p:cNvSpPr/>
            <p:nvPr/>
          </p:nvSpPr>
          <p:spPr>
            <a:xfrm>
              <a:off x="5297795" y="2642107"/>
              <a:ext cx="172114" cy="13424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42493"/>
                  </a:lnTo>
                  <a:lnTo>
                    <a:pt x="172114" y="134249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Straight Connector 15">
              <a:extLst>
                <a:ext uri="{FF2B5EF4-FFF2-40B4-BE49-F238E27FC236}">
                  <a16:creationId xmlns:a16="http://schemas.microsoft.com/office/drawing/2014/main" id="{8A8B8A3A-CED3-FD1B-EE56-C545039B24E0}"/>
                </a:ext>
              </a:extLst>
            </p:cNvPr>
            <p:cNvSpPr/>
            <p:nvPr/>
          </p:nvSpPr>
          <p:spPr>
            <a:xfrm>
              <a:off x="5297795" y="2642107"/>
              <a:ext cx="172114" cy="52781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27817"/>
                  </a:lnTo>
                  <a:lnTo>
                    <a:pt x="172114" y="527817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Straight Connector 17">
              <a:extLst>
                <a:ext uri="{FF2B5EF4-FFF2-40B4-BE49-F238E27FC236}">
                  <a16:creationId xmlns:a16="http://schemas.microsoft.com/office/drawing/2014/main" id="{E88C6933-59F7-9415-E79B-4A6399095BF3}"/>
                </a:ext>
              </a:extLst>
            </p:cNvPr>
            <p:cNvSpPr/>
            <p:nvPr/>
          </p:nvSpPr>
          <p:spPr>
            <a:xfrm>
              <a:off x="2952895" y="2630719"/>
              <a:ext cx="107422" cy="29545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954528"/>
                  </a:lnTo>
                  <a:lnTo>
                    <a:pt x="107422" y="295452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Straight Connector 18">
              <a:extLst>
                <a:ext uri="{FF2B5EF4-FFF2-40B4-BE49-F238E27FC236}">
                  <a16:creationId xmlns:a16="http://schemas.microsoft.com/office/drawing/2014/main" id="{136BAC7C-4428-FA1E-CA83-820CB8759624}"/>
                </a:ext>
              </a:extLst>
            </p:cNvPr>
            <p:cNvSpPr/>
            <p:nvPr/>
          </p:nvSpPr>
          <p:spPr>
            <a:xfrm>
              <a:off x="2952895" y="2630719"/>
              <a:ext cx="107422" cy="21398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39853"/>
                  </a:lnTo>
                  <a:lnTo>
                    <a:pt x="107422" y="213985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Straight Connector 19">
              <a:extLst>
                <a:ext uri="{FF2B5EF4-FFF2-40B4-BE49-F238E27FC236}">
                  <a16:creationId xmlns:a16="http://schemas.microsoft.com/office/drawing/2014/main" id="{A528F041-A3AE-0B19-45FF-4EC317FBD3FE}"/>
                </a:ext>
              </a:extLst>
            </p:cNvPr>
            <p:cNvSpPr/>
            <p:nvPr/>
          </p:nvSpPr>
          <p:spPr>
            <a:xfrm>
              <a:off x="2952895" y="2630719"/>
              <a:ext cx="107422" cy="132517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178"/>
                  </a:lnTo>
                  <a:lnTo>
                    <a:pt x="107422" y="132517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Straight Connector 20">
              <a:extLst>
                <a:ext uri="{FF2B5EF4-FFF2-40B4-BE49-F238E27FC236}">
                  <a16:creationId xmlns:a16="http://schemas.microsoft.com/office/drawing/2014/main" id="{BDC6D686-4C62-6683-1A34-1AE76CEF144E}"/>
                </a:ext>
              </a:extLst>
            </p:cNvPr>
            <p:cNvSpPr/>
            <p:nvPr/>
          </p:nvSpPr>
          <p:spPr>
            <a:xfrm>
              <a:off x="2952895" y="2630719"/>
              <a:ext cx="107422" cy="51050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10503"/>
                  </a:lnTo>
                  <a:lnTo>
                    <a:pt x="107422" y="51050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6EFE85-DBB2-FAA7-3E9D-C77BBC809169}"/>
                </a:ext>
              </a:extLst>
            </p:cNvPr>
            <p:cNvGrpSpPr/>
            <p:nvPr/>
          </p:nvGrpSpPr>
          <p:grpSpPr>
            <a:xfrm>
              <a:off x="4654459" y="1216405"/>
              <a:ext cx="1973418" cy="573714"/>
              <a:chOff x="4410170" y="76737"/>
              <a:chExt cx="1973418" cy="57371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EBBF6DE-3423-AB32-D959-200CE079547C}"/>
                  </a:ext>
                </a:extLst>
              </p:cNvPr>
              <p:cNvSpPr/>
              <p:nvPr/>
            </p:nvSpPr>
            <p:spPr>
              <a:xfrm>
                <a:off x="4410170" y="76737"/>
                <a:ext cx="1973418" cy="573714"/>
              </a:xfrm>
              <a:prstGeom prst="rect">
                <a:avLst/>
              </a:prstGeom>
              <a:solidFill>
                <a:srgbClr val="00006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24CD41A-98A5-D287-F64B-866BBC9CE965}"/>
                  </a:ext>
                </a:extLst>
              </p:cNvPr>
              <p:cNvSpPr txBox="1"/>
              <p:nvPr/>
            </p:nvSpPr>
            <p:spPr>
              <a:xfrm>
                <a:off x="4410170" y="76737"/>
                <a:ext cx="1973418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/>
                <a:r>
                  <a:rPr lang="en-US" sz="1600" b="1">
                    <a:solidFill>
                      <a:prstClr val="white"/>
                    </a:solidFill>
                    <a:latin typeface="Arial" panose="020B0604020202020204"/>
                  </a:rPr>
                  <a:t>Liquid Sprayer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44CD983-8CDA-BDC8-9A11-2F1BCAB67B92}"/>
                </a:ext>
              </a:extLst>
            </p:cNvPr>
            <p:cNvGrpSpPr/>
            <p:nvPr/>
          </p:nvGrpSpPr>
          <p:grpSpPr>
            <a:xfrm>
              <a:off x="2838153" y="2057004"/>
              <a:ext cx="1147429" cy="573714"/>
              <a:chOff x="0" y="832544"/>
              <a:chExt cx="1147429" cy="57371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9A5C548-05F7-37CB-FB19-E44C3C4D7D58}"/>
                  </a:ext>
                </a:extLst>
              </p:cNvPr>
              <p:cNvSpPr/>
              <p:nvPr/>
            </p:nvSpPr>
            <p:spPr>
              <a:xfrm>
                <a:off x="0" y="832544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14FF87D-C7B2-9A15-F9F6-707DA591DDCA}"/>
                  </a:ext>
                </a:extLst>
              </p:cNvPr>
              <p:cNvSpPr txBox="1"/>
              <p:nvPr/>
            </p:nvSpPr>
            <p:spPr>
              <a:xfrm>
                <a:off x="0" y="832544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latin typeface="Arial" panose="020B0604020202020204"/>
                  </a:rPr>
                  <a:t>Arm &amp; Hardware</a:t>
                </a:r>
                <a:endParaRPr lang="en-US" sz="1500">
                  <a:solidFill>
                    <a:sysClr val="windowText" lastClr="000000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820507B-88E4-0F47-B81C-50DCFBA5BC3C}"/>
                </a:ext>
              </a:extLst>
            </p:cNvPr>
            <p:cNvGrpSpPr/>
            <p:nvPr/>
          </p:nvGrpSpPr>
          <p:grpSpPr>
            <a:xfrm>
              <a:off x="3060318" y="2854364"/>
              <a:ext cx="1706549" cy="573714"/>
              <a:chOff x="222165" y="1629904"/>
              <a:chExt cx="1706549" cy="57371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30DA9CA-0879-BC7D-26D1-3462B20EAF66}"/>
                  </a:ext>
                </a:extLst>
              </p:cNvPr>
              <p:cNvSpPr/>
              <p:nvPr/>
            </p:nvSpPr>
            <p:spPr>
              <a:xfrm>
                <a:off x="222165" y="1629904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37D252-E091-FF64-AAEC-951B9697DF55}"/>
                  </a:ext>
                </a:extLst>
              </p:cNvPr>
              <p:cNvSpPr txBox="1"/>
              <p:nvPr/>
            </p:nvSpPr>
            <p:spPr>
              <a:xfrm>
                <a:off x="222165" y="1629904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Mechanical design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38D851-848D-2639-CBBF-668AC051D245}"/>
                </a:ext>
              </a:extLst>
            </p:cNvPr>
            <p:cNvGrpSpPr/>
            <p:nvPr/>
          </p:nvGrpSpPr>
          <p:grpSpPr>
            <a:xfrm>
              <a:off x="3060318" y="3669040"/>
              <a:ext cx="1706549" cy="573714"/>
              <a:chOff x="222165" y="2444580"/>
              <a:chExt cx="1706549" cy="573714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09DF4F0-C9A9-5918-E608-F82C6FCA09DF}"/>
                  </a:ext>
                </a:extLst>
              </p:cNvPr>
              <p:cNvSpPr/>
              <p:nvPr/>
            </p:nvSpPr>
            <p:spPr>
              <a:xfrm>
                <a:off x="222165" y="2444580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FFA56CB-AACC-1BDF-08B1-BC41C32FC307}"/>
                  </a:ext>
                </a:extLst>
              </p:cNvPr>
              <p:cNvSpPr txBox="1"/>
              <p:nvPr/>
            </p:nvSpPr>
            <p:spPr>
              <a:xfrm>
                <a:off x="222165" y="2444580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>
                    <a:solidFill>
                      <a:sysClr val="windowText" lastClr="000000"/>
                    </a:solidFill>
                    <a:latin typeface="Arial" panose="020B0604020202020204"/>
                  </a:rPr>
                  <a:t>Arm design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EFD8E3E-0AD4-FA59-6A68-D57EF65356AC}"/>
                </a:ext>
              </a:extLst>
            </p:cNvPr>
            <p:cNvGrpSpPr/>
            <p:nvPr/>
          </p:nvGrpSpPr>
          <p:grpSpPr>
            <a:xfrm>
              <a:off x="3060318" y="4483715"/>
              <a:ext cx="1706549" cy="573714"/>
              <a:chOff x="222165" y="3259255"/>
              <a:chExt cx="1706549" cy="57371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9BD7997-3CC9-EC39-7CBF-74DA02AFC261}"/>
                  </a:ext>
                </a:extLst>
              </p:cNvPr>
              <p:cNvSpPr/>
              <p:nvPr/>
            </p:nvSpPr>
            <p:spPr>
              <a:xfrm>
                <a:off x="222165" y="3259255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9A1BE7-A609-A084-F71B-3661136C36E7}"/>
                  </a:ext>
                </a:extLst>
              </p:cNvPr>
              <p:cNvSpPr txBox="1"/>
              <p:nvPr/>
            </p:nvSpPr>
            <p:spPr>
              <a:xfrm>
                <a:off x="222165" y="3259255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Firmware</a:t>
                </a:r>
                <a:endParaRPr lang="en-US" sz="1400">
                  <a:solidFill>
                    <a:sysClr val="windowText" lastClr="000000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86B21D4-0E61-8511-713A-5A76F9BBC57E}"/>
                </a:ext>
              </a:extLst>
            </p:cNvPr>
            <p:cNvGrpSpPr/>
            <p:nvPr/>
          </p:nvGrpSpPr>
          <p:grpSpPr>
            <a:xfrm>
              <a:off x="3060318" y="5298390"/>
              <a:ext cx="1706549" cy="573714"/>
              <a:chOff x="222165" y="4073930"/>
              <a:chExt cx="1706549" cy="57371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A482742-16C2-1EDE-2744-B5AA80875104}"/>
                  </a:ext>
                </a:extLst>
              </p:cNvPr>
              <p:cNvSpPr/>
              <p:nvPr/>
            </p:nvSpPr>
            <p:spPr>
              <a:xfrm>
                <a:off x="222165" y="4073930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E5232B-96C5-7A5C-202D-1716D5A62BFE}"/>
                  </a:ext>
                </a:extLst>
              </p:cNvPr>
              <p:cNvSpPr txBox="1"/>
              <p:nvPr/>
            </p:nvSpPr>
            <p:spPr>
              <a:xfrm>
                <a:off x="222165" y="4073930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Assembling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0F157AB-FC64-3C69-4283-EDA0DB66F6DA}"/>
                </a:ext>
              </a:extLst>
            </p:cNvPr>
            <p:cNvGrpSpPr/>
            <p:nvPr/>
          </p:nvGrpSpPr>
          <p:grpSpPr>
            <a:xfrm>
              <a:off x="5183052" y="2068392"/>
              <a:ext cx="1147429" cy="573714"/>
              <a:chOff x="2344899" y="843932"/>
              <a:chExt cx="1147429" cy="57371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9CB584-1D54-F506-71CB-8FAFFC3CEDEA}"/>
                  </a:ext>
                </a:extLst>
              </p:cNvPr>
              <p:cNvSpPr/>
              <p:nvPr/>
            </p:nvSpPr>
            <p:spPr>
              <a:xfrm>
                <a:off x="2344899" y="843932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0B9FB62-09DB-FE7E-B05F-C27A0BC90C76}"/>
                  </a:ext>
                </a:extLst>
              </p:cNvPr>
              <p:cNvSpPr txBox="1"/>
              <p:nvPr/>
            </p:nvSpPr>
            <p:spPr>
              <a:xfrm>
                <a:off x="2344899" y="843932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Algorithm &amp; Software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68E62D-A08F-0FAC-E792-2B9BF7D62BFF}"/>
                </a:ext>
              </a:extLst>
            </p:cNvPr>
            <p:cNvGrpSpPr/>
            <p:nvPr/>
          </p:nvGrpSpPr>
          <p:grpSpPr>
            <a:xfrm>
              <a:off x="5469909" y="2883067"/>
              <a:ext cx="1706549" cy="573714"/>
              <a:chOff x="2631756" y="1658607"/>
              <a:chExt cx="1706549" cy="57371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6B1749-9FC4-67BA-6042-EB970F40A002}"/>
                  </a:ext>
                </a:extLst>
              </p:cNvPr>
              <p:cNvSpPr/>
              <p:nvPr/>
            </p:nvSpPr>
            <p:spPr>
              <a:xfrm>
                <a:off x="2631756" y="1658607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40EB2A8-F817-A405-8449-F618CB56D2A2}"/>
                  </a:ext>
                </a:extLst>
              </p:cNvPr>
              <p:cNvSpPr txBox="1"/>
              <p:nvPr/>
            </p:nvSpPr>
            <p:spPr>
              <a:xfrm>
                <a:off x="2631756" y="1658607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Ideation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68E4909-6BD1-D8FE-B611-B58744355EDB}"/>
                </a:ext>
              </a:extLst>
            </p:cNvPr>
            <p:cNvGrpSpPr/>
            <p:nvPr/>
          </p:nvGrpSpPr>
          <p:grpSpPr>
            <a:xfrm>
              <a:off x="5469909" y="3697743"/>
              <a:ext cx="1706549" cy="573714"/>
              <a:chOff x="2631756" y="2473283"/>
              <a:chExt cx="1706549" cy="57371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926161-E60A-DF24-D7EB-B065EFD27AEE}"/>
                  </a:ext>
                </a:extLst>
              </p:cNvPr>
              <p:cNvSpPr/>
              <p:nvPr/>
            </p:nvSpPr>
            <p:spPr>
              <a:xfrm>
                <a:off x="2631756" y="2473283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9F2767-8023-825B-7998-5E9ADFD854F9}"/>
                  </a:ext>
                </a:extLst>
              </p:cNvPr>
              <p:cNvSpPr txBox="1"/>
              <p:nvPr/>
            </p:nvSpPr>
            <p:spPr>
              <a:xfrm>
                <a:off x="2631756" y="2473283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Coding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AEDBD6-8FE6-1E19-6524-7CA70E15F20C}"/>
                </a:ext>
              </a:extLst>
            </p:cNvPr>
            <p:cNvGrpSpPr/>
            <p:nvPr/>
          </p:nvGrpSpPr>
          <p:grpSpPr>
            <a:xfrm>
              <a:off x="5469909" y="4512418"/>
              <a:ext cx="1706549" cy="573714"/>
              <a:chOff x="2631756" y="3287958"/>
              <a:chExt cx="1706549" cy="57371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566945B-5547-4CB9-CA22-C2B44F6E240E}"/>
                  </a:ext>
                </a:extLst>
              </p:cNvPr>
              <p:cNvSpPr/>
              <p:nvPr/>
            </p:nvSpPr>
            <p:spPr>
              <a:xfrm>
                <a:off x="2631756" y="3287958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302D76-8E86-7EF8-6527-A8305BC0E448}"/>
                  </a:ext>
                </a:extLst>
              </p:cNvPr>
              <p:cNvSpPr txBox="1"/>
              <p:nvPr/>
            </p:nvSpPr>
            <p:spPr>
              <a:xfrm>
                <a:off x="2631756" y="3287958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Testing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75C2910-A626-E151-EC6C-58A1638AFA1B}"/>
                </a:ext>
              </a:extLst>
            </p:cNvPr>
            <p:cNvGrpSpPr/>
            <p:nvPr/>
          </p:nvGrpSpPr>
          <p:grpSpPr>
            <a:xfrm>
              <a:off x="7696784" y="2082827"/>
              <a:ext cx="1147429" cy="573714"/>
              <a:chOff x="4858631" y="858367"/>
              <a:chExt cx="1147429" cy="57371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5081AAD-61B8-B797-97D9-E61319EC22A8}"/>
                  </a:ext>
                </a:extLst>
              </p:cNvPr>
              <p:cNvSpPr/>
              <p:nvPr/>
            </p:nvSpPr>
            <p:spPr>
              <a:xfrm>
                <a:off x="4858631" y="858367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4E43B0-419E-E561-2BB2-D9493F09BD3F}"/>
                  </a:ext>
                </a:extLst>
              </p:cNvPr>
              <p:cNvSpPr txBox="1"/>
              <p:nvPr/>
            </p:nvSpPr>
            <p:spPr>
              <a:xfrm>
                <a:off x="4858631" y="858367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Integration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8322FD6-BBBE-E47E-30F3-8A28FBFB335E}"/>
                </a:ext>
              </a:extLst>
            </p:cNvPr>
            <p:cNvGrpSpPr/>
            <p:nvPr/>
          </p:nvGrpSpPr>
          <p:grpSpPr>
            <a:xfrm>
              <a:off x="7983642" y="2897502"/>
              <a:ext cx="1706549" cy="573714"/>
              <a:chOff x="5145489" y="1673042"/>
              <a:chExt cx="1706549" cy="57371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3BF1EB2-E135-4FBF-DC11-8B97F69BAC8F}"/>
                  </a:ext>
                </a:extLst>
              </p:cNvPr>
              <p:cNvSpPr/>
              <p:nvPr/>
            </p:nvSpPr>
            <p:spPr>
              <a:xfrm>
                <a:off x="5145489" y="1673042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CD13091-5A75-EC00-9A83-F5D27F313EF6}"/>
                  </a:ext>
                </a:extLst>
              </p:cNvPr>
              <p:cNvSpPr txBox="1"/>
              <p:nvPr/>
            </p:nvSpPr>
            <p:spPr>
              <a:xfrm>
                <a:off x="5145489" y="1673042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Laser tracker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9F01B59-1E81-34F9-BED2-4D60FE456C4C}"/>
                </a:ext>
              </a:extLst>
            </p:cNvPr>
            <p:cNvGrpSpPr/>
            <p:nvPr/>
          </p:nvGrpSpPr>
          <p:grpSpPr>
            <a:xfrm>
              <a:off x="7983642" y="3712177"/>
              <a:ext cx="1706549" cy="573714"/>
              <a:chOff x="5145489" y="2487717"/>
              <a:chExt cx="1706549" cy="57371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A8B0152-6B6F-8819-0591-A655B202FABB}"/>
                  </a:ext>
                </a:extLst>
              </p:cNvPr>
              <p:cNvSpPr/>
              <p:nvPr/>
            </p:nvSpPr>
            <p:spPr>
              <a:xfrm>
                <a:off x="5145489" y="2487717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A25CBA-2303-DB70-334E-6C3A4ACA148F}"/>
                  </a:ext>
                </a:extLst>
              </p:cNvPr>
              <p:cNvSpPr txBox="1"/>
              <p:nvPr/>
            </p:nvSpPr>
            <p:spPr>
              <a:xfrm>
                <a:off x="5145489" y="2487717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Hardware integration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AB16A6A-909B-4C0D-F526-AD13CD30D0FB}"/>
                </a:ext>
              </a:extLst>
            </p:cNvPr>
            <p:cNvGrpSpPr/>
            <p:nvPr/>
          </p:nvGrpSpPr>
          <p:grpSpPr>
            <a:xfrm>
              <a:off x="7983642" y="4526853"/>
              <a:ext cx="1706549" cy="573714"/>
              <a:chOff x="5145489" y="3302393"/>
              <a:chExt cx="1706549" cy="573714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860B504-8E79-88BF-38EC-E287E3E8D939}"/>
                  </a:ext>
                </a:extLst>
              </p:cNvPr>
              <p:cNvSpPr/>
              <p:nvPr/>
            </p:nvSpPr>
            <p:spPr>
              <a:xfrm>
                <a:off x="5145489" y="3302393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D8B853-AD0E-249A-C7DD-5F62190D29D3}"/>
                  </a:ext>
                </a:extLst>
              </p:cNvPr>
              <p:cNvSpPr txBox="1"/>
              <p:nvPr/>
            </p:nvSpPr>
            <p:spPr>
              <a:xfrm>
                <a:off x="5145489" y="3302393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Assembling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DA04A8-D312-3DCC-53D9-C61E99B951BD}"/>
                </a:ext>
              </a:extLst>
            </p:cNvPr>
            <p:cNvCxnSpPr/>
            <p:nvPr/>
          </p:nvCxnSpPr>
          <p:spPr>
            <a:xfrm>
              <a:off x="3411867" y="1906631"/>
              <a:ext cx="478915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C8620C8-E045-5B30-34CE-D6912491178E}"/>
                </a:ext>
              </a:extLst>
            </p:cNvPr>
            <p:cNvCxnSpPr>
              <a:endCxn id="61" idx="0"/>
            </p:cNvCxnSpPr>
            <p:nvPr/>
          </p:nvCxnSpPr>
          <p:spPr>
            <a:xfrm>
              <a:off x="3411867" y="1906631"/>
              <a:ext cx="1" cy="1503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EEF5CB-6857-33CE-72E2-820A3E4BC71D}"/>
                </a:ext>
              </a:extLst>
            </p:cNvPr>
            <p:cNvCxnSpPr>
              <a:cxnSpLocks/>
            </p:cNvCxnSpPr>
            <p:nvPr/>
          </p:nvCxnSpPr>
          <p:spPr>
            <a:xfrm>
              <a:off x="8201024" y="1897693"/>
              <a:ext cx="0" cy="1828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61C78D1-0698-DF4A-09FD-62D231599115}"/>
              </a:ext>
            </a:extLst>
          </p:cNvPr>
          <p:cNvSpPr txBox="1"/>
          <p:nvPr/>
        </p:nvSpPr>
        <p:spPr>
          <a:xfrm>
            <a:off x="8240046" y="5067342"/>
            <a:ext cx="1706549" cy="594644"/>
          </a:xfrm>
          <a:prstGeom prst="rect">
            <a:avLst/>
          </a:prstGeom>
          <a:solidFill>
            <a:srgbClr val="68E468"/>
          </a:solidFill>
          <a:ln>
            <a:noFill/>
          </a:ln>
          <a:effectLst/>
        </p:spPr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>
                <a:solidFill>
                  <a:sysClr val="windowText" lastClr="000000"/>
                </a:solidFill>
                <a:latin typeface="Arial" panose="020B0604020202020204"/>
              </a:rPr>
              <a:t>Tuning</a:t>
            </a:r>
          </a:p>
        </p:txBody>
      </p:sp>
      <p:sp>
        <p:nvSpPr>
          <p:cNvPr id="68" name="Straight Connector 9">
            <a:extLst>
              <a:ext uri="{FF2B5EF4-FFF2-40B4-BE49-F238E27FC236}">
                <a16:creationId xmlns:a16="http://schemas.microsoft.com/office/drawing/2014/main" id="{6ABD14AB-04AD-78A7-A211-569B9D9F2724}"/>
              </a:ext>
            </a:extLst>
          </p:cNvPr>
          <p:cNvSpPr/>
          <p:nvPr/>
        </p:nvSpPr>
        <p:spPr>
          <a:xfrm>
            <a:off x="8060634" y="3245236"/>
            <a:ext cx="172114" cy="22358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57168"/>
                </a:lnTo>
                <a:lnTo>
                  <a:pt x="172114" y="215716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36306-C937-2D77-4389-8B7104B0055F}"/>
              </a:ext>
            </a:extLst>
          </p:cNvPr>
          <p:cNvSpPr/>
          <p:nvPr/>
        </p:nvSpPr>
        <p:spPr>
          <a:xfrm>
            <a:off x="3951743" y="6030218"/>
            <a:ext cx="249382" cy="250603"/>
          </a:xfrm>
          <a:prstGeom prst="rect">
            <a:avLst/>
          </a:prstGeom>
          <a:solidFill>
            <a:srgbClr val="30DA30">
              <a:alpha val="73000"/>
            </a:srgbClr>
          </a:solidFill>
          <a:ln w="12700" cap="flat" cmpd="sng" algn="ctr">
            <a:solidFill>
              <a:srgbClr val="30DA30"/>
            </a:solidFill>
            <a:prstDash val="solid"/>
            <a:miter lim="800000"/>
          </a:ln>
          <a:effectLst/>
        </p:spPr>
        <p:txBody>
          <a:bodyPr spcFirstLastPara="0" vert="horz" wrap="square" lIns="30480" tIns="20320" rIns="30480" bIns="20320" numCol="1" spcCol="1270" anchor="ctr" anchorCtr="0">
            <a:noAutofit/>
          </a:bodyPr>
          <a:lstStyle/>
          <a:p>
            <a:endParaRPr lang="en-US" sz="1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1D974-F3C0-BDB6-1524-501BDF4EA629}"/>
              </a:ext>
            </a:extLst>
          </p:cNvPr>
          <p:cNvSpPr/>
          <p:nvPr/>
        </p:nvSpPr>
        <p:spPr>
          <a:xfrm>
            <a:off x="6525597" y="6030218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6C0873-1B4F-7BA1-9D27-AAF1B9A11E61}"/>
              </a:ext>
            </a:extLst>
          </p:cNvPr>
          <p:cNvSpPr txBox="1"/>
          <p:nvPr/>
        </p:nvSpPr>
        <p:spPr>
          <a:xfrm>
            <a:off x="4251687" y="5970853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567424-11D7-40E9-8F79-FB416F72A22B}"/>
              </a:ext>
            </a:extLst>
          </p:cNvPr>
          <p:cNvSpPr txBox="1"/>
          <p:nvPr/>
        </p:nvSpPr>
        <p:spPr>
          <a:xfrm>
            <a:off x="6853275" y="5975087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</p:spTree>
    <p:extLst>
      <p:ext uri="{BB962C8B-B14F-4D97-AF65-F5344CB8AC3E}">
        <p14:creationId xmlns:p14="http://schemas.microsoft.com/office/powerpoint/2010/main" val="358097076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3AC5B8-B461-2FBB-5A15-5BE98367E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2AB2C1-86FF-D3C0-1081-77926D4AAAD9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536766-F85B-E350-DB7C-7023AE581F2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EBA79C0-C33A-2F1A-C470-10AAD2679A89}"/>
              </a:ext>
            </a:extLst>
          </p:cNvPr>
          <p:cNvSpPr txBox="1">
            <a:spLocks/>
          </p:cNvSpPr>
          <p:nvPr/>
        </p:nvSpPr>
        <p:spPr>
          <a:xfrm>
            <a:off x="157868" y="4284359"/>
            <a:ext cx="7570287" cy="594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60"/>
                </a:solidFill>
              </a:rPr>
              <a:t>Pixel count difference VS time gap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811-5F81-A3DE-B718-2E56AC980127}"/>
              </a:ext>
            </a:extLst>
          </p:cNvPr>
          <p:cNvSpPr txBox="1"/>
          <p:nvPr/>
        </p:nvSpPr>
        <p:spPr>
          <a:xfrm>
            <a:off x="965951" y="5108372"/>
            <a:ext cx="95072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 accuracy for pixel count difference between previous position and current position per second is more than  200.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246CF4-2147-4A0C-F77C-9F6396849E7E}"/>
              </a:ext>
            </a:extLst>
          </p:cNvPr>
          <p:cNvSpPr txBox="1">
            <a:spLocks/>
          </p:cNvSpPr>
          <p:nvPr/>
        </p:nvSpPr>
        <p:spPr>
          <a:xfrm>
            <a:off x="157868" y="1276558"/>
            <a:ext cx="11521942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60"/>
                </a:solidFill>
              </a:rPr>
              <a:t>For various scenarios Arm accuracy will depend on stem detection results.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9DE0E-CACF-866D-EE06-81568734D371}"/>
              </a:ext>
            </a:extLst>
          </p:cNvPr>
          <p:cNvSpPr txBox="1"/>
          <p:nvPr/>
        </p:nvSpPr>
        <p:spPr>
          <a:xfrm>
            <a:off x="965951" y="2259737"/>
            <a:ext cx="8004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 accuracy in arm algorithm is identified for small tea plantations.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E7A3AD1-743D-1347-D73E-54A0051B73C5}"/>
              </a:ext>
            </a:extLst>
          </p:cNvPr>
          <p:cNvSpPr txBox="1">
            <a:spLocks/>
          </p:cNvSpPr>
          <p:nvPr/>
        </p:nvSpPr>
        <p:spPr>
          <a:xfrm>
            <a:off x="2207962" y="112784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Results &amp; Discussion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E81B20-88F5-04E3-852F-6F0409A1EA98}"/>
              </a:ext>
            </a:extLst>
          </p:cNvPr>
          <p:cNvSpPr txBox="1">
            <a:spLocks/>
          </p:cNvSpPr>
          <p:nvPr/>
        </p:nvSpPr>
        <p:spPr>
          <a:xfrm>
            <a:off x="157868" y="2748615"/>
            <a:ext cx="11521942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60"/>
                </a:solidFill>
              </a:rPr>
              <a:t>Laser pointer identification.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4D57-ABAD-5066-34E2-BCC76D0B68FA}"/>
              </a:ext>
            </a:extLst>
          </p:cNvPr>
          <p:cNvSpPr txBox="1"/>
          <p:nvPr/>
        </p:nvSpPr>
        <p:spPr>
          <a:xfrm>
            <a:off x="1074420" y="3396659"/>
            <a:ext cx="8004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 accuracy in arm algorithm is significantly reduced due to sun light. </a:t>
            </a:r>
          </a:p>
        </p:txBody>
      </p:sp>
      <p:pic>
        <p:nvPicPr>
          <p:cNvPr id="13" name="Picture 12" descr="A picture containing text">
            <a:extLst>
              <a:ext uri="{FF2B5EF4-FFF2-40B4-BE49-F238E27FC236}">
                <a16:creationId xmlns:a16="http://schemas.microsoft.com/office/drawing/2014/main" id="{8020F395-FC3A-818A-82EF-B368BE11E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">
            <a:extLst>
              <a:ext uri="{FF2B5EF4-FFF2-40B4-BE49-F238E27FC236}">
                <a16:creationId xmlns:a16="http://schemas.microsoft.com/office/drawing/2014/main" id="{B72E1BC9-13F1-B650-40A5-652983DB2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9B04C-3100-FEE9-AD1C-1995D5170760}"/>
              </a:ext>
            </a:extLst>
          </p:cNvPr>
          <p:cNvSpPr txBox="1"/>
          <p:nvPr/>
        </p:nvSpPr>
        <p:spPr>
          <a:xfrm>
            <a:off x="2120704" y="153683"/>
            <a:ext cx="1059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Accuracy of the spraying arm according to the time gap VS Pixel 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EE8DE0-7CE4-A849-CE84-B9AC51EA7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DBA2C7-AE93-148F-6FC3-3D917615E312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C670F09-D7E9-20A5-8D2E-596160E73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01999"/>
              </p:ext>
            </p:extLst>
          </p:nvPr>
        </p:nvGraphicFramePr>
        <p:xfrm>
          <a:off x="3643670" y="863364"/>
          <a:ext cx="4904659" cy="557934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10728">
                  <a:extLst>
                    <a:ext uri="{9D8B030D-6E8A-4147-A177-3AD203B41FA5}">
                      <a16:colId xmlns:a16="http://schemas.microsoft.com/office/drawing/2014/main" val="1882417458"/>
                    </a:ext>
                  </a:extLst>
                </a:gridCol>
                <a:gridCol w="2219781">
                  <a:extLst>
                    <a:ext uri="{9D8B030D-6E8A-4147-A177-3AD203B41FA5}">
                      <a16:colId xmlns:a16="http://schemas.microsoft.com/office/drawing/2014/main" val="2458190109"/>
                    </a:ext>
                  </a:extLst>
                </a:gridCol>
                <a:gridCol w="1374150">
                  <a:extLst>
                    <a:ext uri="{9D8B030D-6E8A-4147-A177-3AD203B41FA5}">
                      <a16:colId xmlns:a16="http://schemas.microsoft.com/office/drawing/2014/main" val="3603342994"/>
                    </a:ext>
                  </a:extLst>
                </a:gridCol>
              </a:tblGrid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rgbClr val="002060"/>
                          </a:solidFill>
                          <a:effectLst/>
                        </a:rPr>
                        <a:t>Time Gap (s)</a:t>
                      </a:r>
                      <a:endParaRPr lang="en-GB" sz="1100" b="1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rgbClr val="002060"/>
                          </a:solidFill>
                          <a:effectLst/>
                        </a:rPr>
                        <a:t>Pixel count difference</a:t>
                      </a:r>
                      <a:endParaRPr lang="en-GB" sz="1100" b="1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rgbClr val="002060"/>
                          </a:solidFill>
                          <a:effectLst/>
                        </a:rPr>
                        <a:t>Accuracy</a:t>
                      </a:r>
                      <a:endParaRPr lang="en-GB" sz="1100" b="1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87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1567209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8604261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0381775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4840132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500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4600805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77061658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9865048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752356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581029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500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9446288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6172892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7603467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1474679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3235319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500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3617871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1659261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28494913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18975441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1231943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500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883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69021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">
            <a:extLst>
              <a:ext uri="{FF2B5EF4-FFF2-40B4-BE49-F238E27FC236}">
                <a16:creationId xmlns:a16="http://schemas.microsoft.com/office/drawing/2014/main" id="{04167897-E235-710B-2163-D56CCF7FF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8CC0D-DF57-D7E8-9FF1-D2445C92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038" y="384791"/>
            <a:ext cx="7481763" cy="48684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Graph Developed of RESULT</a:t>
            </a:r>
            <a:br>
              <a:rPr lang="en-US" sz="44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D0D3D-7188-A46D-03C3-55459EC8B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A095E-DABD-7A1D-A2F9-9C87465B26D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10" name="Picture 9" descr="A graph of a bar graph&#10;&#10;Description automatically generated">
            <a:extLst>
              <a:ext uri="{FF2B5EF4-FFF2-40B4-BE49-F238E27FC236}">
                <a16:creationId xmlns:a16="http://schemas.microsoft.com/office/drawing/2014/main" id="{7914AB12-A6C1-BD09-FCDE-382D5D24C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75" y="871637"/>
            <a:ext cx="8139087" cy="553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1576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">
            <a:extLst>
              <a:ext uri="{FF2B5EF4-FFF2-40B4-BE49-F238E27FC236}">
                <a16:creationId xmlns:a16="http://schemas.microsoft.com/office/drawing/2014/main" id="{5A4583DF-674D-4790-9001-C30DAB408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11CF0-6E20-9634-8E66-CE98C70A1B46}"/>
              </a:ext>
            </a:extLst>
          </p:cNvPr>
          <p:cNvSpPr txBox="1"/>
          <p:nvPr/>
        </p:nvSpPr>
        <p:spPr>
          <a:xfrm>
            <a:off x="2602484" y="127819"/>
            <a:ext cx="1059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Accuracy tuning with Laser module</a:t>
            </a:r>
          </a:p>
        </p:txBody>
      </p:sp>
      <p:pic>
        <p:nvPicPr>
          <p:cNvPr id="7" name="Picture 6" descr="A tree with a red spot&#10;&#10;Description automatically generated">
            <a:extLst>
              <a:ext uri="{FF2B5EF4-FFF2-40B4-BE49-F238E27FC236}">
                <a16:creationId xmlns:a16="http://schemas.microsoft.com/office/drawing/2014/main" id="{287106ED-C40E-FAFE-63A2-C4841B83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05" y="1338351"/>
            <a:ext cx="4358805" cy="377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A1739-F1DD-E43D-DEAA-BEF14306B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135" y="1246758"/>
            <a:ext cx="5569764" cy="41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15878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937" y="3111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D2E8B3-3C73-7A89-B696-6124763B6117}"/>
              </a:ext>
            </a:extLst>
          </p:cNvPr>
          <p:cNvSpPr txBox="1"/>
          <p:nvPr/>
        </p:nvSpPr>
        <p:spPr>
          <a:xfrm>
            <a:off x="873550" y="1147909"/>
            <a:ext cx="104448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 The classic computer vision-based spraying system is more suitable for watering plants. </a:t>
            </a:r>
          </a:p>
          <a:p>
            <a:endParaRPr lang="en-US" sz="20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 water wastage.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Accurate water spraying.</a:t>
            </a:r>
          </a:p>
          <a:p>
            <a:pPr lvl="1"/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endParaRPr lang="en-US" sz="24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771AF-1F1D-71EA-BA2E-089B3597D93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93522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056F267-1E83-4D7A-75E9-8B05E92F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A7A15C-5DD3-7E0D-8561-6486EB449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ADD62-224D-44A9-064D-EBA67B033D5B}"/>
              </a:ext>
            </a:extLst>
          </p:cNvPr>
          <p:cNvSpPr txBox="1"/>
          <p:nvPr/>
        </p:nvSpPr>
        <p:spPr>
          <a:xfrm>
            <a:off x="2393283" y="-14068"/>
            <a:ext cx="72174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System Components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526267-C5B1-E879-CEBF-031FEA3F22F0}"/>
              </a:ext>
            </a:extLst>
          </p:cNvPr>
          <p:cNvGrpSpPr/>
          <p:nvPr/>
        </p:nvGrpSpPr>
        <p:grpSpPr>
          <a:xfrm>
            <a:off x="1400824" y="1355755"/>
            <a:ext cx="9509760" cy="4720059"/>
            <a:chOff x="731520" y="592183"/>
            <a:chExt cx="9509760" cy="47200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10DC6C-095E-D6AC-52F5-9740968726C1}"/>
                </a:ext>
              </a:extLst>
            </p:cNvPr>
            <p:cNvSpPr/>
            <p:nvPr/>
          </p:nvSpPr>
          <p:spPr>
            <a:xfrm>
              <a:off x="731520" y="592183"/>
              <a:ext cx="2377440" cy="7141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C000"/>
                  </a:solidFill>
                </a:rPr>
                <a:t>Motor Controller</a:t>
              </a:r>
            </a:p>
            <a:p>
              <a:pPr algn="ctr"/>
              <a:r>
                <a:rPr lang="en-US" b="1">
                  <a:solidFill>
                    <a:srgbClr val="00B050"/>
                  </a:solidFill>
                </a:rPr>
                <a:t>Arduino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5CA607-88FC-1F7F-9FD1-A21729D509F0}"/>
                </a:ext>
              </a:extLst>
            </p:cNvPr>
            <p:cNvSpPr/>
            <p:nvPr/>
          </p:nvSpPr>
          <p:spPr>
            <a:xfrm>
              <a:off x="4297680" y="605246"/>
              <a:ext cx="2377440" cy="7141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C000"/>
                  </a:solidFill>
                </a:rPr>
                <a:t>Arm Controller</a:t>
              </a:r>
            </a:p>
            <a:p>
              <a:pPr algn="ctr"/>
              <a:r>
                <a:rPr lang="en-US" b="1">
                  <a:solidFill>
                    <a:srgbClr val="00B050"/>
                  </a:solidFill>
                </a:rPr>
                <a:t>Arduino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D03090-2402-EACF-4235-0CB02FD5CB08}"/>
                </a:ext>
              </a:extLst>
            </p:cNvPr>
            <p:cNvSpPr/>
            <p:nvPr/>
          </p:nvSpPr>
          <p:spPr>
            <a:xfrm>
              <a:off x="7863840" y="605246"/>
              <a:ext cx="2377440" cy="7141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C000"/>
                  </a:solidFill>
                </a:rPr>
                <a:t>Pump Controller</a:t>
              </a:r>
            </a:p>
            <a:p>
              <a:pPr algn="ctr"/>
              <a:r>
                <a:rPr lang="en-US" b="1">
                  <a:solidFill>
                    <a:srgbClr val="00B050"/>
                  </a:solidFill>
                </a:rPr>
                <a:t>Arduino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CDB2CE-90D8-47C7-5847-5E63E237EEB6}"/>
                </a:ext>
              </a:extLst>
            </p:cNvPr>
            <p:cNvSpPr/>
            <p:nvPr/>
          </p:nvSpPr>
          <p:spPr>
            <a:xfrm>
              <a:off x="4297680" y="2573383"/>
              <a:ext cx="2377440" cy="7141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D204C3"/>
                  </a:solidFill>
                </a:rPr>
                <a:t>Raspberry 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D940B7-99A8-5A48-DA8F-2C2C4470D6A5}"/>
                </a:ext>
              </a:extLst>
            </p:cNvPr>
            <p:cNvSpPr/>
            <p:nvPr/>
          </p:nvSpPr>
          <p:spPr>
            <a:xfrm>
              <a:off x="4297680" y="4598139"/>
              <a:ext cx="2377440" cy="7141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70C0"/>
                  </a:solidFill>
                </a:rPr>
                <a:t>Ubuntu PC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7E5BAA-3CAA-3434-EFA3-6A2935E575D1}"/>
                </a:ext>
              </a:extLst>
            </p:cNvPr>
            <p:cNvCxnSpPr/>
            <p:nvPr/>
          </p:nvCxnSpPr>
          <p:spPr>
            <a:xfrm>
              <a:off x="1920240" y="1445623"/>
              <a:ext cx="2634343" cy="1045028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5A2A33-9811-E2FD-7915-E610D9617E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2091" y="1445623"/>
              <a:ext cx="2386149" cy="1045028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A100FB-768A-B97D-8093-AB1E43BA7824}"/>
                </a:ext>
              </a:extLst>
            </p:cNvPr>
            <p:cNvCxnSpPr/>
            <p:nvPr/>
          </p:nvCxnSpPr>
          <p:spPr>
            <a:xfrm>
              <a:off x="5486400" y="1445623"/>
              <a:ext cx="0" cy="1045028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FDCEFCC-58F2-5243-935A-6C1F701A8B0D}"/>
                </a:ext>
              </a:extLst>
            </p:cNvPr>
            <p:cNvCxnSpPr/>
            <p:nvPr/>
          </p:nvCxnSpPr>
          <p:spPr>
            <a:xfrm>
              <a:off x="5482046" y="3429000"/>
              <a:ext cx="0" cy="1045028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2682E7-D4D6-E096-BEA5-C63DE69B31F1}"/>
                </a:ext>
              </a:extLst>
            </p:cNvPr>
            <p:cNvSpPr txBox="1"/>
            <p:nvPr/>
          </p:nvSpPr>
          <p:spPr>
            <a:xfrm>
              <a:off x="1055914" y="4753106"/>
              <a:ext cx="1406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 Cameras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53697E-EF2C-1025-7743-CCA4EB155D1E}"/>
                </a:ext>
              </a:extLst>
            </p:cNvPr>
            <p:cNvCxnSpPr/>
            <p:nvPr/>
          </p:nvCxnSpPr>
          <p:spPr>
            <a:xfrm>
              <a:off x="2360023" y="4955190"/>
              <a:ext cx="16372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87EDDA-4386-AD20-200C-4A813B8E8421}"/>
                </a:ext>
              </a:extLst>
            </p:cNvPr>
            <p:cNvSpPr txBox="1"/>
            <p:nvPr/>
          </p:nvSpPr>
          <p:spPr>
            <a:xfrm>
              <a:off x="1920240" y="1968137"/>
              <a:ext cx="108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USB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FA14E6-5BB5-A838-E6D0-2D6D962D51C5}"/>
                </a:ext>
              </a:extLst>
            </p:cNvPr>
            <p:cNvSpPr txBox="1"/>
            <p:nvPr/>
          </p:nvSpPr>
          <p:spPr>
            <a:xfrm>
              <a:off x="7332617" y="1967355"/>
              <a:ext cx="108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USB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ADC1AE-3066-D2D4-CB71-02D2EAABFAEC}"/>
                </a:ext>
              </a:extLst>
            </p:cNvPr>
            <p:cNvSpPr txBox="1"/>
            <p:nvPr/>
          </p:nvSpPr>
          <p:spPr>
            <a:xfrm>
              <a:off x="5257801" y="1782689"/>
              <a:ext cx="108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USB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097FA-BCB0-ED35-753F-EC72A1A54A03}"/>
                </a:ext>
              </a:extLst>
            </p:cNvPr>
            <p:cNvSpPr txBox="1"/>
            <p:nvPr/>
          </p:nvSpPr>
          <p:spPr>
            <a:xfrm>
              <a:off x="5482046" y="3766848"/>
              <a:ext cx="108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ROS </a:t>
              </a:r>
              <a:r>
                <a:rPr lang="en-US" err="1">
                  <a:solidFill>
                    <a:schemeClr val="accent6">
                      <a:lumMod val="75000"/>
                    </a:schemeClr>
                  </a:solidFill>
                </a:rPr>
                <a:t>Wifi</a:t>
              </a:r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465071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046D4E9-D1A6-DADE-F53F-3DA5C8934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ED9C4-917F-4908-DF36-E58DC64D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21767"/>
            <a:ext cx="3330978" cy="866712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50C06-686E-29BF-7FC0-6764E819D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7E3E2A-74AA-B15E-CF94-9F4976BF4F1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D5B6F-5F7D-8F44-8F90-D3940C53B0E5}"/>
              </a:ext>
            </a:extLst>
          </p:cNvPr>
          <p:cNvSpPr txBox="1"/>
          <p:nvPr/>
        </p:nvSpPr>
        <p:spPr>
          <a:xfrm>
            <a:off x="391550" y="1241776"/>
            <a:ext cx="1140890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[1]A. Shilpa, V. </a:t>
            </a:r>
            <a:r>
              <a:rPr lang="en-US" err="1"/>
              <a:t>Muneeswaran</a:t>
            </a:r>
            <a:r>
              <a:rPr lang="en-US"/>
              <a:t>, and D. Devi Kala </a:t>
            </a:r>
            <a:r>
              <a:rPr lang="en-US" err="1"/>
              <a:t>Rathinam</a:t>
            </a:r>
            <a:r>
              <a:rPr lang="en-US"/>
              <a:t>, “A Precise and Autonomous Irrigation System for Agriculture: IoT Based Self Propelled Center Pivot Irrigation System,” 2019 5th Int. Conf. Adv. </a:t>
            </a:r>
            <a:r>
              <a:rPr lang="en-US" err="1"/>
              <a:t>Comput</a:t>
            </a:r>
            <a:r>
              <a:rPr lang="en-US"/>
              <a:t>. </a:t>
            </a:r>
            <a:r>
              <a:rPr lang="en-US" err="1"/>
              <a:t>Commun</a:t>
            </a:r>
            <a:r>
              <a:rPr lang="en-US"/>
              <a:t>. Syst. ICACCS 2019, pp. 533–538, Mar. 2019, </a:t>
            </a:r>
            <a:r>
              <a:rPr lang="en-US" err="1"/>
              <a:t>doi</a:t>
            </a:r>
            <a:r>
              <a:rPr lang="en-US"/>
              <a:t>: 10.1109/ICACCS.2019.8728550.</a:t>
            </a:r>
          </a:p>
          <a:p>
            <a:r>
              <a:rPr lang="en-US"/>
              <a:t>[2] </a:t>
            </a:r>
            <a:r>
              <a:rPr lang="en-GB"/>
              <a:t>a G. </a:t>
            </a:r>
            <a:r>
              <a:rPr lang="en-GB" err="1"/>
              <a:t>Smajstrla</a:t>
            </a:r>
            <a:r>
              <a:rPr lang="en-GB"/>
              <a:t> et al., “Efficiencies of Florida Agricultural Irrigation Systems,” BUL247, Univ. Florida, no. July 2002, p. 14, 2002. </a:t>
            </a:r>
          </a:p>
          <a:p>
            <a:r>
              <a:rPr lang="en-GB"/>
              <a:t>[3] A. </a:t>
            </a:r>
            <a:r>
              <a:rPr lang="en-GB" err="1"/>
              <a:t>Heideker</a:t>
            </a:r>
            <a:r>
              <a:rPr lang="en-GB"/>
              <a:t>, D. </a:t>
            </a:r>
            <a:r>
              <a:rPr lang="en-GB" err="1"/>
              <a:t>Ottolini</a:t>
            </a:r>
            <a:r>
              <a:rPr lang="en-GB"/>
              <a:t>, I. </a:t>
            </a:r>
            <a:r>
              <a:rPr lang="en-GB" err="1"/>
              <a:t>Zyrianoff</a:t>
            </a:r>
            <a:r>
              <a:rPr lang="en-GB"/>
              <a:t>, A. T. Neto, T. Salmon </a:t>
            </a:r>
            <a:r>
              <a:rPr lang="en-GB" err="1"/>
              <a:t>Cinotti</a:t>
            </a:r>
            <a:r>
              <a:rPr lang="en-GB"/>
              <a:t>, and C. </a:t>
            </a:r>
            <a:r>
              <a:rPr lang="en-GB" err="1"/>
              <a:t>Kamienski</a:t>
            </a:r>
            <a:r>
              <a:rPr lang="en-GB"/>
              <a:t>, “</a:t>
            </a:r>
            <a:r>
              <a:rPr lang="en-GB" err="1"/>
              <a:t>IoTbased</a:t>
            </a:r>
            <a:r>
              <a:rPr lang="en-GB"/>
              <a:t> Measurement for Smart Agriculture,” 2020 IEEE Int. Work. </a:t>
            </a:r>
            <a:r>
              <a:rPr lang="en-GB" err="1"/>
              <a:t>Metrol</a:t>
            </a:r>
            <a:r>
              <a:rPr lang="en-GB"/>
              <a:t>. Agric. For. </a:t>
            </a:r>
            <a:r>
              <a:rPr lang="en-GB" err="1"/>
              <a:t>MetroAgriFor</a:t>
            </a:r>
            <a:r>
              <a:rPr lang="en-GB"/>
              <a:t> 2020 - Proc., pp. 68–72, 2020, </a:t>
            </a:r>
            <a:r>
              <a:rPr lang="en-GB" err="1"/>
              <a:t>doi</a:t>
            </a:r>
            <a:r>
              <a:rPr lang="en-GB"/>
              <a:t>: 10.1109/MetroAgriFor50201.2020.9277546.</a:t>
            </a:r>
          </a:p>
          <a:p>
            <a:r>
              <a:rPr lang="en-US"/>
              <a:t>[4] D. Cooley, R. M. Maxwell, and S. M. Smith, “Center Pivot Irrigation Systems and Where to Find Them: A Deep Learning Approach to Provide Inputs to Hydrologic and Economic Models,” Front. Water, vol. 3, Dec. 2021, </a:t>
            </a:r>
            <a:r>
              <a:rPr lang="en-US" err="1"/>
              <a:t>doi</a:t>
            </a:r>
            <a:r>
              <a:rPr lang="en-US"/>
              <a:t>: 10.3389/frwa.2021.786016.</a:t>
            </a:r>
          </a:p>
          <a:p>
            <a:r>
              <a:rPr lang="en-GB"/>
              <a:t>[5] C. Cruz Ulloa, A. Krus, A. Barrientos, J. del Cerro, and C. Valero, “Robotic Fertilization in Strip Cropping using a CNN Vegetables Detection-Characterization Method,” </a:t>
            </a:r>
            <a:r>
              <a:rPr lang="en-GB" err="1"/>
              <a:t>Comput</a:t>
            </a:r>
            <a:r>
              <a:rPr lang="en-GB"/>
              <a:t>. Electron. Agric., vol. 193, no. January, p. 106684, 2022, </a:t>
            </a:r>
            <a:r>
              <a:rPr lang="en-GB" err="1"/>
              <a:t>doi</a:t>
            </a:r>
            <a:r>
              <a:rPr lang="en-GB"/>
              <a:t>: 10.1016/j.compag.2022.106684.</a:t>
            </a:r>
          </a:p>
          <a:p>
            <a:r>
              <a:rPr lang="en-GB"/>
              <a:t>[6]</a:t>
            </a:r>
            <a:r>
              <a:rPr lang="en-GB">
                <a:ea typeface="+mn-lt"/>
                <a:cs typeface="+mn-lt"/>
              </a:rPr>
              <a:t>“Greenhouse Irrigation - What’s the best watering system? | Greenhouse Emporium.” https://greenhouseemporium.com/blogs/greenhouse-gardening/greenhouse-irrigationsystems/ (accessed Mar. 20, 2023).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97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6CB97A-5480-C734-5E4E-4C2E7D88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13BFB-7180-7E47-6CF9-D1311071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9DCD0-6B9C-10DC-5EA1-B8839928AAF9}"/>
              </a:ext>
            </a:extLst>
          </p:cNvPr>
          <p:cNvSpPr txBox="1"/>
          <p:nvPr/>
        </p:nvSpPr>
        <p:spPr>
          <a:xfrm>
            <a:off x="3046828" y="2828835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0338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EA0AD6-D0F0-F285-8245-ADD555432F5F}"/>
              </a:ext>
            </a:extLst>
          </p:cNvPr>
          <p:cNvSpPr txBox="1">
            <a:spLocks/>
          </p:cNvSpPr>
          <p:nvPr/>
        </p:nvSpPr>
        <p:spPr>
          <a:xfrm>
            <a:off x="1479572" y="2306126"/>
            <a:ext cx="5334000" cy="26138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IT19973470</a:t>
            </a:r>
            <a:br>
              <a:rPr lang="en-US" b="1"/>
            </a:br>
            <a:r>
              <a:rPr lang="en-US" b="1"/>
              <a:t>Gunawardana I.I.E</a:t>
            </a:r>
            <a:br>
              <a:rPr lang="en-US" b="1"/>
            </a:br>
            <a:br>
              <a:rPr lang="en-US"/>
            </a:br>
            <a:r>
              <a:rPr lang="en-US" b="1"/>
              <a:t>Software Engineering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3A44E4-32E5-D193-AC97-ACC7C167C1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1371600" cy="1342913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8D95F8-65F6-5FAB-4091-1A2C4486BEF1}"/>
              </a:ext>
            </a:extLst>
          </p:cNvPr>
          <p:cNvGraphicFramePr/>
          <p:nvPr/>
        </p:nvGraphicFramePr>
        <p:xfrm>
          <a:off x="6933513" y="1450753"/>
          <a:ext cx="4552272" cy="395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3826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9DF2F-DD14-3A0D-0FDC-AEB95CFB4D2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Perera P.V.Y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  <a:r>
              <a:rPr lang="en-US" sz="1800">
                <a:solidFill>
                  <a:schemeClr val="tx1"/>
                </a:solidFill>
              </a:rPr>
              <a:t>  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61633E4-77B8-525E-765B-F0ED6ADB3D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0DA6D7D-3706-FBB3-374D-6D68F99A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64400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IT20382476</a:t>
            </a:r>
            <a:br>
              <a:rPr lang="en-US" b="1"/>
            </a:br>
            <a:r>
              <a:rPr lang="en-US" b="1"/>
              <a:t>Perera P.V.Y </a:t>
            </a:r>
            <a:br>
              <a:rPr lang="en-US" b="1"/>
            </a:br>
            <a:br>
              <a:rPr lang="en-US"/>
            </a:br>
            <a:r>
              <a:rPr lang="en-US" sz="4000" b="1"/>
              <a:t>Data Science</a:t>
            </a:r>
            <a:endParaRPr lang="en-US" sz="400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349F943-F499-1BC9-27D9-9B7F6AB77006}"/>
              </a:ext>
            </a:extLst>
          </p:cNvPr>
          <p:cNvGraphicFramePr/>
          <p:nvPr/>
        </p:nvGraphicFramePr>
        <p:xfrm>
          <a:off x="7258483" y="1989647"/>
          <a:ext cx="4119239" cy="3439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07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83991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IT20265410</a:t>
            </a:r>
            <a:br>
              <a:rPr lang="en-US" b="1"/>
            </a:br>
            <a:r>
              <a:rPr lang="en-US" b="1"/>
              <a:t>Premathilake H.T.M</a:t>
            </a:r>
            <a:br>
              <a:rPr lang="en-US" b="1"/>
            </a:br>
            <a:br>
              <a:rPr lang="en-US"/>
            </a:br>
            <a:r>
              <a:rPr lang="en-US" sz="4000" b="1"/>
              <a:t>Information Technology</a:t>
            </a:r>
            <a:endParaRPr lang="en-US" sz="4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9FE4B5-BB04-34F7-8735-C5D3032EA0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9263F2-F042-E357-8672-BB55E46DB93D}"/>
              </a:ext>
            </a:extLst>
          </p:cNvPr>
          <p:cNvGraphicFramePr/>
          <p:nvPr/>
        </p:nvGraphicFramePr>
        <p:xfrm>
          <a:off x="7090117" y="1945052"/>
          <a:ext cx="3961653" cy="3028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6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587" y="2122063"/>
            <a:ext cx="5334000" cy="2613874"/>
          </a:xfrm>
        </p:spPr>
        <p:txBody>
          <a:bodyPr>
            <a:normAutofit/>
          </a:bodyPr>
          <a:lstStyle/>
          <a:p>
            <a:pPr rtl="0"/>
            <a:r>
              <a:rPr lang="en-US" b="1"/>
              <a:t>IT20011970</a:t>
            </a:r>
            <a:br>
              <a:rPr lang="en-US" b="1"/>
            </a:br>
            <a:r>
              <a:rPr lang="en-US" b="1" err="1"/>
              <a:t>Bamunusinghe</a:t>
            </a:r>
            <a:r>
              <a:rPr lang="en-US" b="1"/>
              <a:t> G.P</a:t>
            </a:r>
            <a:br>
              <a:rPr lang="en-US" b="1"/>
            </a:br>
            <a:br>
              <a:rPr lang="en-US"/>
            </a:br>
            <a:r>
              <a:rPr lang="en-US" sz="3600" b="1"/>
              <a:t>Software Engineering</a:t>
            </a:r>
            <a:endParaRPr lang="en-US" sz="3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7A5116-EB84-FD68-47F4-2E346180980C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C1C0D5-DD18-46F3-7519-799DA90DE442}"/>
              </a:ext>
            </a:extLst>
          </p:cNvPr>
          <p:cNvGraphicFramePr/>
          <p:nvPr/>
        </p:nvGraphicFramePr>
        <p:xfrm>
          <a:off x="6449824" y="1352337"/>
          <a:ext cx="4762946" cy="4141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4757157-4C85-D799-454D-E5BA46692A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5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6CB97A-5480-C734-5E4E-4C2E7D88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13BFB-7180-7E47-6CF9-D1311071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9DCD0-6B9C-10DC-5EA1-B8839928AAF9}"/>
              </a:ext>
            </a:extLst>
          </p:cNvPr>
          <p:cNvSpPr txBox="1"/>
          <p:nvPr/>
        </p:nvSpPr>
        <p:spPr>
          <a:xfrm>
            <a:off x="3046828" y="2828835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580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6CB97A-5480-C734-5E4E-4C2E7D88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13BFB-7180-7E47-6CF9-D1311071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6B2130-80E3-E5E9-67DB-53DD3541B120}"/>
              </a:ext>
            </a:extLst>
          </p:cNvPr>
          <p:cNvSpPr txBox="1"/>
          <p:nvPr/>
        </p:nvSpPr>
        <p:spPr>
          <a:xfrm>
            <a:off x="3147646" y="2828835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839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89B7B1E-6DB8-BB80-1EA3-EFCF0CF39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CA7A1-63FB-630E-AC3C-19B715E3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037" y="0"/>
            <a:ext cx="3171092" cy="788426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ED90F-C97F-ABFC-3E72-F738A25BF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AA44C6-3CF1-9DBE-4DC5-F2474C5F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64923"/>
              </p:ext>
            </p:extLst>
          </p:nvPr>
        </p:nvGraphicFramePr>
        <p:xfrm>
          <a:off x="1661652" y="934402"/>
          <a:ext cx="8947355" cy="5090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933528">
                  <a:extLst>
                    <a:ext uri="{9D8B030D-6E8A-4147-A177-3AD203B41FA5}">
                      <a16:colId xmlns:a16="http://schemas.microsoft.com/office/drawing/2014/main" val="2225038412"/>
                    </a:ext>
                  </a:extLst>
                </a:gridCol>
                <a:gridCol w="3933528">
                  <a:extLst>
                    <a:ext uri="{9D8B030D-6E8A-4147-A177-3AD203B41FA5}">
                      <a16:colId xmlns:a16="http://schemas.microsoft.com/office/drawing/2014/main" val="1207991798"/>
                    </a:ext>
                  </a:extLst>
                </a:gridCol>
                <a:gridCol w="1080299">
                  <a:extLst>
                    <a:ext uri="{9D8B030D-6E8A-4147-A177-3AD203B41FA5}">
                      <a16:colId xmlns:a16="http://schemas.microsoft.com/office/drawing/2014/main" val="98889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(LKR)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4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Rubber wheels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3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Sprocket, chain and wheel (gear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82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Iron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8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</a:rPr>
                        <a:t>Motors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1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</a:rPr>
                        <a:t>43A Motor drivers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5,400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0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Raspberry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12V 65Ah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97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12V 8Ah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90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Camera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1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Liquid nozzles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8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Servo motors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9,600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12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Total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220,000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7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82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5"/>
  <p:tag name="AS_OS" val="Unix 5.15.0.1015"/>
  <p:tag name="AS_RELEASE_DATE" val="2022.06.14"/>
  <p:tag name="AS_TITLE" val="Aspose.Slides for .NET5"/>
  <p:tag name="AS_VERSION" val="22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4928</Words>
  <Application>Microsoft Office PowerPoint</Application>
  <PresentationFormat>Widescreen</PresentationFormat>
  <Paragraphs>831</Paragraphs>
  <Slides>87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Arial</vt:lpstr>
      <vt:lpstr>Calibri</vt:lpstr>
      <vt:lpstr>Calibri Light</vt:lpstr>
      <vt:lpstr>Product Sans</vt:lpstr>
      <vt:lpstr>Quire Sans</vt:lpstr>
      <vt:lpstr>Wingdings</vt:lpstr>
      <vt:lpstr>Office Theme</vt:lpstr>
      <vt:lpstr>Office Theme</vt:lpstr>
      <vt:lpstr>Office Theme</vt:lpstr>
      <vt:lpstr>Office Theme</vt:lpstr>
      <vt:lpstr>TeaBot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Budget</vt:lpstr>
      <vt:lpstr>PowerPoint Presentation</vt:lpstr>
      <vt:lpstr>PowerPoint Presentation</vt:lpstr>
      <vt:lpstr>PowerPoint Presentation</vt:lpstr>
      <vt:lpstr>Research Problem</vt:lpstr>
      <vt:lpstr>Specific and Sub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IT20382476 Perera P.V.Y   Data Science</vt:lpstr>
      <vt:lpstr> Background &amp; Literature </vt:lpstr>
      <vt:lpstr>Research Problem</vt:lpstr>
      <vt:lpstr>Specific and Sub Objectives</vt:lpstr>
      <vt:lpstr>System Overview Diagram</vt:lpstr>
      <vt:lpstr>Possible Solution</vt:lpstr>
      <vt:lpstr>Developed Solution</vt:lpstr>
      <vt:lpstr>PowerPoint Presentation</vt:lpstr>
      <vt:lpstr>PowerPoint Presentation</vt:lpstr>
      <vt:lpstr>Results &amp; Discussion</vt:lpstr>
      <vt:lpstr>Results &amp; Discussion</vt:lpstr>
      <vt:lpstr>Results &amp; Discussion</vt:lpstr>
      <vt:lpstr>ACCURATE RESULT </vt:lpstr>
      <vt:lpstr>Conclusion</vt:lpstr>
      <vt:lpstr>References</vt:lpstr>
      <vt:lpstr>IT20265410 Premathilake H.T.M  Information Technology</vt:lpstr>
      <vt:lpstr>PowerPoint Presentation</vt:lpstr>
      <vt:lpstr>Research Problem</vt:lpstr>
      <vt:lpstr>Specific and Sub Objectives</vt:lpstr>
      <vt:lpstr>System Overview Diagram</vt:lpstr>
      <vt:lpstr>Possible Solutions</vt:lpstr>
      <vt:lpstr>Developed Solution</vt:lpstr>
      <vt:lpstr>PowerPoint Presentation</vt:lpstr>
      <vt:lpstr>PowerPoint Presentation</vt:lpstr>
      <vt:lpstr>Results &amp; Discussion</vt:lpstr>
      <vt:lpstr>Results &amp; Discussion</vt:lpstr>
      <vt:lpstr>PowerPoint Presentation</vt:lpstr>
      <vt:lpstr>ACCURATE RESULT </vt:lpstr>
      <vt:lpstr>PowerPoint Presentation</vt:lpstr>
      <vt:lpstr>References</vt:lpstr>
      <vt:lpstr>IT20011970 Bamunusinghe G.P  Software Engineering</vt:lpstr>
      <vt:lpstr>Background &amp; Literature</vt:lpstr>
      <vt:lpstr>Research Problem</vt:lpstr>
      <vt:lpstr>PowerPoint Presentation</vt:lpstr>
      <vt:lpstr>System Overview Diagram</vt:lpstr>
      <vt:lpstr>Possible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Developed of RESULT </vt:lpstr>
      <vt:lpstr>PowerPoint Presentation</vt:lpstr>
      <vt:lpstr>Conclusion</vt:lpstr>
      <vt:lpstr>References</vt:lpstr>
      <vt:lpstr>PowerPoint Presentation</vt:lpstr>
      <vt:lpstr>PowerPoint Presentation</vt:lpstr>
      <vt:lpstr>IT20382476 Perera P.V.Y   Data Science</vt:lpstr>
      <vt:lpstr>IT20265410 Premathilake H.T.M  Information Technology</vt:lpstr>
      <vt:lpstr>IT20011970 Bamunusinghe G.P  Software Engineering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TeaBot</dc:title>
  <dc:creator>gayan</dc:creator>
  <cp:lastModifiedBy>Bamunusinghe G.P it20011970</cp:lastModifiedBy>
  <cp:revision>2</cp:revision>
  <cp:lastPrinted>2023-03-26T03:31:08Z</cp:lastPrinted>
  <dcterms:created xsi:type="dcterms:W3CDTF">2023-03-26T03:31:08Z</dcterms:created>
  <dcterms:modified xsi:type="dcterms:W3CDTF">2023-11-04T06:08:26Z</dcterms:modified>
</cp:coreProperties>
</file>